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68" r:id="rId14"/>
    <p:sldId id="269" r:id="rId15"/>
    <p:sldId id="270" r:id="rId16"/>
  </p:sldIdLst>
  <p:sldSz cx="9753600" cy="7315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d9OpnSkn2i9o0ZfsUAQ6xKPVK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4"/>
    <p:restoredTop sz="94694"/>
  </p:normalViewPr>
  <p:slideViewPr>
    <p:cSldViewPr snapToGrid="0">
      <p:cViewPr varScale="1">
        <p:scale>
          <a:sx n="113" d="100"/>
          <a:sy n="113" d="100"/>
        </p:scale>
        <p:origin x="132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BE8588BF-69E8-7ACB-D55D-2EEA35B7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26CABD75-2315-70FD-3121-6085BAB089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B84B3475-46E2-11A8-A431-80F9EC86BC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58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cartoon animals&#10;&#10;Description automatically generated">
            <a:extLst>
              <a:ext uri="{FF2B5EF4-FFF2-40B4-BE49-F238E27FC236}">
                <a16:creationId xmlns:a16="http://schemas.microsoft.com/office/drawing/2014/main" id="{55E29E0C-DF4A-5F0D-BC43-70B9B4843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86" y="0"/>
            <a:ext cx="7306028" cy="7319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7FE59-36BB-5636-2131-3CA0DE6EE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dancing&#10;&#10;Description automatically generated">
            <a:extLst>
              <a:ext uri="{FF2B5EF4-FFF2-40B4-BE49-F238E27FC236}">
                <a16:creationId xmlns:a16="http://schemas.microsoft.com/office/drawing/2014/main" id="{579840C3-015E-E82A-2465-3F01A867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A99BB-B971-E936-258E-DC696192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around a table&#10;&#10;Description automatically generated">
            <a:extLst>
              <a:ext uri="{FF2B5EF4-FFF2-40B4-BE49-F238E27FC236}">
                <a16:creationId xmlns:a16="http://schemas.microsoft.com/office/drawing/2014/main" id="{F275B832-F4C9-3844-4152-C27F4F6A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99"/>
            <a:ext cx="9746408" cy="48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534B8-5B09-067A-A23D-4BB68F9B6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carrying food&#10;&#10;Description automatically generated">
            <a:extLst>
              <a:ext uri="{FF2B5EF4-FFF2-40B4-BE49-F238E27FC236}">
                <a16:creationId xmlns:a16="http://schemas.microsoft.com/office/drawing/2014/main" id="{091F86D9-6C04-20E4-2D08-B7D53DC4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802"/>
            <a:ext cx="9753600" cy="48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8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565F5-3557-4472-5134-5A667FCF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animals around a table&#10;&#10;Description automatically generated">
            <a:extLst>
              <a:ext uri="{FF2B5EF4-FFF2-40B4-BE49-F238E27FC236}">
                <a16:creationId xmlns:a16="http://schemas.microsoft.com/office/drawing/2014/main" id="{64CCA91B-343A-0DB4-8074-5A30FE1B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99"/>
            <a:ext cx="9746408" cy="48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2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6A629-5D53-F9D8-92DA-B5A88728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34FD843D-5633-5D2F-7E05-01F9EF49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B600-E455-7F79-6839-FA72169C2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chinese new year&#10;&#10;Description automatically generated">
            <a:extLst>
              <a:ext uri="{FF2B5EF4-FFF2-40B4-BE49-F238E27FC236}">
                <a16:creationId xmlns:a16="http://schemas.microsoft.com/office/drawing/2014/main" id="{410FD572-4F9C-2A7E-8F9F-59287623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94" y="0"/>
            <a:ext cx="730441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se sweeping pictures of animals&#10;&#10;Description automatically generated">
            <a:extLst>
              <a:ext uri="{FF2B5EF4-FFF2-40B4-BE49-F238E27FC236}">
                <a16:creationId xmlns:a16="http://schemas.microsoft.com/office/drawing/2014/main" id="{E03856BA-7F63-9BF6-9764-A513154F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300"/>
            <a:ext cx="9750007" cy="4878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505E251-ACFB-C8B0-5BBF-7AFCE694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bull holding clothes in a room&#10;&#10;Description automatically generated">
            <a:extLst>
              <a:ext uri="{FF2B5EF4-FFF2-40B4-BE49-F238E27FC236}">
                <a16:creationId xmlns:a16="http://schemas.microsoft.com/office/drawing/2014/main" id="{6E8A18B0-3E46-8A7F-7D93-8DE79FE52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399"/>
            <a:ext cx="9746408" cy="48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70D82-AF70-CFAB-C367-8C337B818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at and a cow holding flowers&#10;&#10;Description automatically generated">
            <a:extLst>
              <a:ext uri="{FF2B5EF4-FFF2-40B4-BE49-F238E27FC236}">
                <a16:creationId xmlns:a16="http://schemas.microsoft.com/office/drawing/2014/main" id="{E51C5A77-C4FD-CB1B-6A24-CC6E1AF5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401"/>
            <a:ext cx="9753600" cy="48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nimals in a room&#10;&#10;Description automatically generated">
            <a:extLst>
              <a:ext uri="{FF2B5EF4-FFF2-40B4-BE49-F238E27FC236}">
                <a16:creationId xmlns:a16="http://schemas.microsoft.com/office/drawing/2014/main" id="{175CE04C-F143-0D57-DB12-96E9DAEB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" y="1218300"/>
            <a:ext cx="9750007" cy="48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1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C241B-F8F2-B780-E53C-1B3F79ED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on a ladder&#10;&#10;Description automatically generated">
            <a:extLst>
              <a:ext uri="{FF2B5EF4-FFF2-40B4-BE49-F238E27FC236}">
                <a16:creationId xmlns:a16="http://schemas.microsoft.com/office/drawing/2014/main" id="{BFD24394-9A2A-E048-602F-1A441BFB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5" y="1220998"/>
            <a:ext cx="9760805" cy="48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22E1-AD18-66E8-84D5-3ABD89D0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in a room&#10;&#10;Description automatically generated">
            <a:extLst>
              <a:ext uri="{FF2B5EF4-FFF2-40B4-BE49-F238E27FC236}">
                <a16:creationId xmlns:a16="http://schemas.microsoft.com/office/drawing/2014/main" id="{1BEEDBA0-2665-D592-0DA0-F779333A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99"/>
            <a:ext cx="9746408" cy="48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8BBE5-07D7-CEAA-B6B2-648807D9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and food&#10;&#10;Description automatically generated">
            <a:extLst>
              <a:ext uri="{FF2B5EF4-FFF2-40B4-BE49-F238E27FC236}">
                <a16:creationId xmlns:a16="http://schemas.microsoft.com/office/drawing/2014/main" id="{9F39F1EF-ABBD-DEDB-464B-0968501D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300"/>
            <a:ext cx="9750007" cy="48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4E9A-F13D-9126-1BC3-0EA8DD14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drinking tea&#10;&#10;Description automatically generated">
            <a:extLst>
              <a:ext uri="{FF2B5EF4-FFF2-40B4-BE49-F238E27FC236}">
                <a16:creationId xmlns:a16="http://schemas.microsoft.com/office/drawing/2014/main" id="{2749E4BB-223D-6A2B-2327-51FBAC49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99"/>
            <a:ext cx="9746408" cy="48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7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Custom</PresentationFormat>
  <Paragraphs>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dorothy li</cp:lastModifiedBy>
  <cp:revision>2</cp:revision>
  <dcterms:created xsi:type="dcterms:W3CDTF">2006-08-16T00:00:00Z</dcterms:created>
  <dcterms:modified xsi:type="dcterms:W3CDTF">2024-01-26T03:19:29Z</dcterms:modified>
</cp:coreProperties>
</file>