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753600" cy="7315200"/>
  <p:notesSz cx="6858000" cy="9144000"/>
  <p:embeddedFontLst>
    <p:embeddedFont>
      <p:font typeface="Fredoka" pitchFamily="2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d9OpnSkn2i9o0ZfsUAQ6xKPVK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3" d="100"/>
          <a:sy n="113" d="100"/>
        </p:scale>
        <p:origin x="19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l="55317" t="5966" r="5403" b="37193"/>
          <a:stretch/>
        </p:blipFill>
        <p:spPr>
          <a:xfrm>
            <a:off x="1565861" y="269851"/>
            <a:ext cx="6621879" cy="677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1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84" name="Google Shape;184;p11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 l="5966" t="6058" r="50781" b="48590"/>
          <a:stretch/>
        </p:blipFill>
        <p:spPr>
          <a:xfrm>
            <a:off x="523740" y="979055"/>
            <a:ext cx="8729890" cy="647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/>
          <p:nvPr/>
        </p:nvSpPr>
        <p:spPr>
          <a:xfrm>
            <a:off x="23771" y="88842"/>
            <a:ext cx="9729829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Suddenly, the snowman took James by the hand and ran out of the house, across the snow,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12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Google Shape;195;p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2"/>
          <p:cNvSpPr txBox="1"/>
          <p:nvPr/>
        </p:nvSpPr>
        <p:spPr>
          <a:xfrm>
            <a:off x="2149599" y="284105"/>
            <a:ext cx="5454402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and up, up into the air, They were flying!</a:t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l="53489" t="5624" r="3173" b="48428"/>
          <a:stretch/>
        </p:blipFill>
        <p:spPr>
          <a:xfrm>
            <a:off x="650757" y="979055"/>
            <a:ext cx="8452086" cy="633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 l="7108" t="6938" r="4693" b="37966"/>
          <a:stretch/>
        </p:blipFill>
        <p:spPr>
          <a:xfrm>
            <a:off x="0" y="1754352"/>
            <a:ext cx="9753600" cy="430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4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210" name="Google Shape;210;p14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2" name="Google Shape;212;p14"/>
          <p:cNvPicPr preferRelativeResize="0"/>
          <p:nvPr/>
        </p:nvPicPr>
        <p:blipFill rotWithShape="1">
          <a:blip r:embed="rId4">
            <a:alphaModFix/>
          </a:blip>
          <a:srcRect l="5635" t="6923" r="51386" b="48529"/>
          <a:stretch/>
        </p:blipFill>
        <p:spPr>
          <a:xfrm>
            <a:off x="579590" y="999144"/>
            <a:ext cx="8618191" cy="6316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 txBox="1"/>
          <p:nvPr/>
        </p:nvSpPr>
        <p:spPr>
          <a:xfrm>
            <a:off x="112716" y="284105"/>
            <a:ext cx="9551938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James and the snowman flew for miles through the cold, moonlight air.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5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5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220" name="Google Shape;220;p15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5"/>
          <p:cNvSpPr txBox="1"/>
          <p:nvPr/>
        </p:nvSpPr>
        <p:spPr>
          <a:xfrm>
            <a:off x="641279" y="284105"/>
            <a:ext cx="8494812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Then they landed gently on the snow, home safe in the garden.</a:t>
            </a:r>
            <a:endParaRPr/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4">
            <a:alphaModFix/>
          </a:blip>
          <a:srcRect l="54158" t="6687" r="3781" b="48450"/>
          <a:stretch/>
        </p:blipFill>
        <p:spPr>
          <a:xfrm>
            <a:off x="646615" y="979055"/>
            <a:ext cx="8460369" cy="638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6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230" name="Google Shape;230;p16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Google Shape;231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2" name="Google Shape;232;p16"/>
          <p:cNvPicPr preferRelativeResize="0"/>
          <p:nvPr/>
        </p:nvPicPr>
        <p:blipFill rotWithShape="1">
          <a:blip r:embed="rId4">
            <a:alphaModFix/>
          </a:blip>
          <a:srcRect l="5660" t="6923" r="51251" b="49058"/>
          <a:stretch/>
        </p:blipFill>
        <p:spPr>
          <a:xfrm>
            <a:off x="502803" y="979055"/>
            <a:ext cx="8771765" cy="6336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 txBox="1"/>
          <p:nvPr/>
        </p:nvSpPr>
        <p:spPr>
          <a:xfrm>
            <a:off x="1376267" y="284105"/>
            <a:ext cx="7024836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James gave the snowman a hug and said good night.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17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240" name="Google Shape;240;p17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7"/>
          <p:cNvSpPr txBox="1"/>
          <p:nvPr/>
        </p:nvSpPr>
        <p:spPr>
          <a:xfrm>
            <a:off x="211910" y="284105"/>
            <a:ext cx="9353550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In the morning he was woken up by bright sunlight shining on his face.</a:t>
            </a:r>
            <a:endParaRPr/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4">
            <a:alphaModFix/>
          </a:blip>
          <a:srcRect l="54626" t="6058" r="3250" b="50014"/>
          <a:stretch/>
        </p:blipFill>
        <p:spPr>
          <a:xfrm>
            <a:off x="592075" y="979055"/>
            <a:ext cx="8593220" cy="633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8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250" name="Google Shape;250;p18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2" name="Google Shape;252;p18"/>
          <p:cNvPicPr preferRelativeResize="0"/>
          <p:nvPr/>
        </p:nvPicPr>
        <p:blipFill rotWithShape="1">
          <a:blip r:embed="rId4">
            <a:alphaModFix/>
          </a:blip>
          <a:srcRect l="5858" t="5903" r="51249" b="50094"/>
          <a:stretch/>
        </p:blipFill>
        <p:spPr>
          <a:xfrm>
            <a:off x="550113" y="979055"/>
            <a:ext cx="8833857" cy="640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/>
          <p:nvPr/>
        </p:nvSpPr>
        <p:spPr>
          <a:xfrm>
            <a:off x="835968" y="88842"/>
            <a:ext cx="808166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He must see the snowman again! James ran out of his room, </a:t>
            </a:r>
            <a:endParaRPr/>
          </a:p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down the stairs,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19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260" name="Google Shape;260;p19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9"/>
          <p:cNvSpPr txBox="1"/>
          <p:nvPr/>
        </p:nvSpPr>
        <p:spPr>
          <a:xfrm>
            <a:off x="1471389" y="284105"/>
            <a:ext cx="6810821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across the living room, past his mother and father,</a:t>
            </a:r>
            <a:endParaRPr/>
          </a:p>
        </p:txBody>
      </p:sp>
      <p:pic>
        <p:nvPicPr>
          <p:cNvPr id="263" name="Google Shape;263;p19"/>
          <p:cNvPicPr preferRelativeResize="0"/>
          <p:nvPr/>
        </p:nvPicPr>
        <p:blipFill rotWithShape="1">
          <a:blip r:embed="rId4">
            <a:alphaModFix/>
          </a:blip>
          <a:srcRect l="54450" t="6273" r="3745" b="50156"/>
          <a:stretch/>
        </p:blipFill>
        <p:spPr>
          <a:xfrm>
            <a:off x="577848" y="979055"/>
            <a:ext cx="8597905" cy="633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0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270" name="Google Shape;270;p20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Google Shape;271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 l="19927" t="14011" r="65885" b="65040"/>
          <a:stretch/>
        </p:blipFill>
        <p:spPr>
          <a:xfrm>
            <a:off x="1842405" y="979055"/>
            <a:ext cx="6068791" cy="633614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3526982" y="284105"/>
            <a:ext cx="2723406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and into the garden.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4137" t="5917" r="52278" b="50326"/>
          <a:stretch/>
        </p:blipFill>
        <p:spPr>
          <a:xfrm>
            <a:off x="425856" y="979055"/>
            <a:ext cx="8925660" cy="6336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3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05" name="Google Shape;105;p3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 txBox="1"/>
          <p:nvPr/>
        </p:nvSpPr>
        <p:spPr>
          <a:xfrm>
            <a:off x="0" y="88842"/>
            <a:ext cx="9233459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In the morning James woke to see snow falling. He ran into the garden as fast as he could,and he started to make a snowman.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4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14" name="Google Shape;114;p4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l="53113" t="3041" r="2463" b="48727"/>
          <a:stretch/>
        </p:blipFill>
        <p:spPr>
          <a:xfrm>
            <a:off x="750196" y="979055"/>
            <a:ext cx="8253208" cy="633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271956" y="88842"/>
            <a:ext cx="9233459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He gave him a scarf and a hat, a tangerine for a nose, and lumps of coal for his buttons and his eyes.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5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24" name="Google Shape;124;p5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l="5126" t="3797" r="50428" b="48246"/>
          <a:stretch/>
        </p:blipFill>
        <p:spPr>
          <a:xfrm>
            <a:off x="736270" y="979055"/>
            <a:ext cx="8304830" cy="633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23771" y="88842"/>
            <a:ext cx="9729829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What a wonderful snowman he was! James could not go to sleep because he was thinking of his snowman.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6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34" name="Google Shape;134;p6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6"/>
          <p:cNvSpPr txBox="1"/>
          <p:nvPr/>
        </p:nvSpPr>
        <p:spPr>
          <a:xfrm>
            <a:off x="23771" y="88842"/>
            <a:ext cx="9729829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In the middle of the night he crept down to see the snow again. And suddenly . . . the snowman  moved!</a:t>
            </a: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 l="53602" t="4001" r="1717" b="47932"/>
          <a:stretch/>
        </p:blipFill>
        <p:spPr>
          <a:xfrm>
            <a:off x="711798" y="979055"/>
            <a:ext cx="8330003" cy="633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7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44" name="Google Shape;144;p7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Google Shape;145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l="4598" t="3761" r="50616" b="47282"/>
          <a:stretch/>
        </p:blipFill>
        <p:spPr>
          <a:xfrm>
            <a:off x="770196" y="979055"/>
            <a:ext cx="8213209" cy="634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1350966" y="284105"/>
            <a:ext cx="7075438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"Come in,"  said James. "But you must be very quiet."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8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54" name="Google Shape;154;p8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Google Shape;155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8"/>
          <p:cNvSpPr txBox="1"/>
          <p:nvPr/>
        </p:nvSpPr>
        <p:spPr>
          <a:xfrm>
            <a:off x="1561654" y="284105"/>
            <a:ext cx="6630293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The snowman was amazed by everything he saw.</a:t>
            </a:r>
            <a:endParaRPr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l="53594" t="4927" r="2629" b="47329"/>
          <a:stretch/>
        </p:blipFill>
        <p:spPr>
          <a:xfrm>
            <a:off x="768615" y="979055"/>
            <a:ext cx="8216371" cy="633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9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64" name="Google Shape;164;p9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 l="5354" t="5841" r="49998" b="47823"/>
          <a:stretch/>
        </p:blipFill>
        <p:spPr>
          <a:xfrm>
            <a:off x="571546" y="979055"/>
            <a:ext cx="8634279" cy="633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882083" y="284105"/>
            <a:ext cx="8013204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They even went into James's mother and father's bedroom.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 l="51403" r="1296" b="4983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0"/>
          <p:cNvGrpSpPr/>
          <p:nvPr/>
        </p:nvGrpSpPr>
        <p:grpSpPr>
          <a:xfrm>
            <a:off x="0" y="-102870"/>
            <a:ext cx="9777371" cy="2297430"/>
            <a:chOff x="0" y="-38100"/>
            <a:chExt cx="3621248" cy="850900"/>
          </a:xfrm>
        </p:grpSpPr>
        <p:sp>
          <p:nvSpPr>
            <p:cNvPr id="174" name="Google Shape;174;p10"/>
            <p:cNvSpPr/>
            <p:nvPr/>
          </p:nvSpPr>
          <p:spPr>
            <a:xfrm>
              <a:off x="0" y="0"/>
              <a:ext cx="3621248" cy="362613"/>
            </a:xfrm>
            <a:custGeom>
              <a:avLst/>
              <a:gdLst/>
              <a:ahLst/>
              <a:cxnLst/>
              <a:rect l="l" t="t" r="r" b="b"/>
              <a:pathLst>
                <a:path w="3621248" h="362613" extrusionOk="0">
                  <a:moveTo>
                    <a:pt x="0" y="0"/>
                  </a:moveTo>
                  <a:lnTo>
                    <a:pt x="3621248" y="0"/>
                  </a:lnTo>
                  <a:lnTo>
                    <a:pt x="3621248" y="362613"/>
                  </a:lnTo>
                  <a:lnTo>
                    <a:pt x="0" y="362613"/>
                  </a:lnTo>
                  <a:close/>
                </a:path>
              </a:pathLst>
            </a:custGeom>
            <a:solidFill>
              <a:srgbClr val="DCEFF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 l="53852" t="5409" r="2293" b="48479"/>
          <a:stretch/>
        </p:blipFill>
        <p:spPr>
          <a:xfrm>
            <a:off x="584728" y="979055"/>
            <a:ext cx="8607914" cy="63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1821879" y="284105"/>
            <a:ext cx="6109841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And the snowman dressed up in their clothes.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Macintosh PowerPoint</Application>
  <PresentationFormat>Custom</PresentationFormat>
  <Paragraphs>18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Fredoka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dorothy li</cp:lastModifiedBy>
  <cp:revision>1</cp:revision>
  <dcterms:created xsi:type="dcterms:W3CDTF">2006-08-16T00:00:00Z</dcterms:created>
  <dcterms:modified xsi:type="dcterms:W3CDTF">2024-01-13T02:03:46Z</dcterms:modified>
</cp:coreProperties>
</file>