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7315200" cx="9753600"/>
  <p:notesSz cx="6858000" cy="9144000"/>
  <p:embeddedFontLst>
    <p:embeddedFont>
      <p:font typeface="Fredoka"/>
      <p:bold r:id="rId42"/>
    </p:embeddedFont>
    <p:embeddedFont>
      <p:font typeface="Poppi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7" roundtripDataSignature="AMtx7mg9hzcqB9fGrrx+mAe2hBrRfqxN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Fredoka-bold.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Poppins-bold.fntdata"/><Relationship Id="rId21" Type="http://schemas.openxmlformats.org/officeDocument/2006/relationships/slide" Target="slides/slide16.xml"/><Relationship Id="rId43" Type="http://schemas.openxmlformats.org/officeDocument/2006/relationships/font" Target="fonts/Poppins-regular.fntdata"/><Relationship Id="rId24" Type="http://schemas.openxmlformats.org/officeDocument/2006/relationships/slide" Target="slides/slide19.xml"/><Relationship Id="rId46" Type="http://schemas.openxmlformats.org/officeDocument/2006/relationships/font" Target="fonts/Poppins-boldItalic.fntdata"/><Relationship Id="rId23" Type="http://schemas.openxmlformats.org/officeDocument/2006/relationships/slide" Target="slides/slide18.xml"/><Relationship Id="rId45"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4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4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4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4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6"/>
          <p:cNvSpPr/>
          <p:nvPr>
            <p:ph idx="2" type="pic"/>
          </p:nvPr>
        </p:nvSpPr>
        <p:spPr>
          <a:xfrm>
            <a:off x="1792288" y="612775"/>
            <a:ext cx="5486400" cy="4114800"/>
          </a:xfrm>
          <a:prstGeom prst="rect">
            <a:avLst/>
          </a:prstGeom>
          <a:noFill/>
          <a:ln>
            <a:noFill/>
          </a:ln>
        </p:spPr>
      </p:sp>
      <p:sp>
        <p:nvSpPr>
          <p:cNvPr id="64" name="Google Shape;64;p4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3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1.png"/><Relationship Id="rId10" Type="http://schemas.openxmlformats.org/officeDocument/2006/relationships/image" Target="../media/image24.png"/><Relationship Id="rId9" Type="http://schemas.openxmlformats.org/officeDocument/2006/relationships/image" Target="../media/image48.png"/><Relationship Id="rId5" Type="http://schemas.openxmlformats.org/officeDocument/2006/relationships/image" Target="../media/image3.png"/><Relationship Id="rId6" Type="http://schemas.openxmlformats.org/officeDocument/2006/relationships/image" Target="../media/image25.png"/><Relationship Id="rId7" Type="http://schemas.openxmlformats.org/officeDocument/2006/relationships/image" Target="../media/image27.png"/><Relationship Id="rId8"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59.jpg"/><Relationship Id="rId5" Type="http://schemas.openxmlformats.org/officeDocument/2006/relationships/image" Target="../media/image5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11" Type="http://schemas.openxmlformats.org/officeDocument/2006/relationships/hyperlink" Target="https://dictionary.cambridge.org/dictionary/english/window" TargetMode="External"/><Relationship Id="rId10" Type="http://schemas.openxmlformats.org/officeDocument/2006/relationships/hyperlink" Target="https://dictionary.cambridge.org/dictionary/english/across" TargetMode="External"/><Relationship Id="rId13" Type="http://schemas.openxmlformats.org/officeDocument/2006/relationships/hyperlink" Target="https://dictionary.cambridge.org/dictionary/english/room" TargetMode="External"/><Relationship Id="rId12" Type="http://schemas.openxmlformats.org/officeDocument/2006/relationships/hyperlink" Target="https://dictionary.cambridge.org/dictionary/english/open" TargetMode="External"/><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40.jpg"/><Relationship Id="rId9" Type="http://schemas.openxmlformats.org/officeDocument/2006/relationships/hyperlink" Target="https://dictionary.cambridge.org/dictionary/english/hang" TargetMode="External"/><Relationship Id="rId15" Type="http://schemas.openxmlformats.org/officeDocument/2006/relationships/hyperlink" Target="https://dictionary.cambridge.org/dictionary/english/room" TargetMode="External"/><Relationship Id="rId14" Type="http://schemas.openxmlformats.org/officeDocument/2006/relationships/hyperlink" Target="https://dictionary.cambridge.org/dictionary/english/part" TargetMode="External"/><Relationship Id="rId17" Type="http://schemas.openxmlformats.org/officeDocument/2006/relationships/hyperlink" Target="https://dictionary.cambridge.org/dictionary/english/private" TargetMode="External"/><Relationship Id="rId16" Type="http://schemas.openxmlformats.org/officeDocument/2006/relationships/hyperlink" Target="https://dictionary.cambridge.org/dictionary/english/dark" TargetMode="External"/><Relationship Id="rId5" Type="http://schemas.openxmlformats.org/officeDocument/2006/relationships/hyperlink" Target="https://dictionary.cambridge.org/dictionary/english/piece" TargetMode="External"/><Relationship Id="rId6" Type="http://schemas.openxmlformats.org/officeDocument/2006/relationships/hyperlink" Target="https://dictionary.cambridge.org/dictionary/english/material" TargetMode="External"/><Relationship Id="rId7" Type="http://schemas.openxmlformats.org/officeDocument/2006/relationships/hyperlink" Target="https://dictionary.cambridge.org/dictionary/english/especially" TargetMode="External"/><Relationship Id="rId8" Type="http://schemas.openxmlformats.org/officeDocument/2006/relationships/hyperlink" Target="https://dictionary.cambridge.org/dictionary/english/clot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0" Type="http://schemas.openxmlformats.org/officeDocument/2006/relationships/hyperlink" Target="https://dictionary.cambridge.org/dictionary/english/substance" TargetMode="External"/><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42.jpg"/><Relationship Id="rId9" Type="http://schemas.openxmlformats.org/officeDocument/2006/relationships/hyperlink" Target="https://dictionary.cambridge.org/dictionary/english/soft" TargetMode="External"/><Relationship Id="rId5" Type="http://schemas.openxmlformats.org/officeDocument/2006/relationships/hyperlink" Target="https://dictionary.cambridge.org/dictionary/english/cause" TargetMode="External"/><Relationship Id="rId6" Type="http://schemas.openxmlformats.org/officeDocument/2006/relationships/hyperlink" Target="https://dictionary.cambridge.org/dictionary/english/surface" TargetMode="External"/><Relationship Id="rId7" Type="http://schemas.openxmlformats.org/officeDocument/2006/relationships/hyperlink" Target="https://dictionary.cambridge.org/dictionary/english/bottom" TargetMode="External"/><Relationship Id="rId8" Type="http://schemas.openxmlformats.org/officeDocument/2006/relationships/hyperlink" Target="https://dictionary.cambridge.org/dictionary/english/liquid" TargetMode="External"/></Relationships>
</file>

<file path=ppt/slides/_rels/slide21.xml.rels><?xml version="1.0" encoding="UTF-8" standalone="yes"?><Relationships xmlns="http://schemas.openxmlformats.org/package/2006/relationships"><Relationship Id="rId11" Type="http://schemas.openxmlformats.org/officeDocument/2006/relationships/hyperlink" Target="https://dictionary.cambridge.org/dictionary/english/image" TargetMode="External"/><Relationship Id="rId10" Type="http://schemas.openxmlformats.org/officeDocument/2006/relationships/hyperlink" Target="https://dictionary.cambridge.org/dictionary/english/produce" TargetMode="External"/><Relationship Id="rId12" Type="http://schemas.openxmlformats.org/officeDocument/2006/relationships/hyperlink" Target="https://dictionary.cambridge.org/dictionary/english/front" TargetMode="External"/><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35.jpg"/><Relationship Id="rId9" Type="http://schemas.openxmlformats.org/officeDocument/2006/relationships/hyperlink" Target="https://dictionary.cambridge.org/dictionary/english/light" TargetMode="External"/><Relationship Id="rId5" Type="http://schemas.openxmlformats.org/officeDocument/2006/relationships/hyperlink" Target="https://dictionary.cambridge.org/dictionary/english/piece" TargetMode="External"/><Relationship Id="rId6" Type="http://schemas.openxmlformats.org/officeDocument/2006/relationships/hyperlink" Target="https://dictionary.cambridge.org/dictionary/english/glass" TargetMode="External"/><Relationship Id="rId7" Type="http://schemas.openxmlformats.org/officeDocument/2006/relationships/hyperlink" Target="https://dictionary.cambridge.org/dictionary/english/shiny" TargetMode="External"/><Relationship Id="rId8" Type="http://schemas.openxmlformats.org/officeDocument/2006/relationships/hyperlink" Target="https://dictionary.cambridge.org/dictionary/english/reflect" TargetMode="External"/></Relationships>
</file>

<file path=ppt/slides/_rels/slide22.xml.rels><?xml version="1.0" encoding="UTF-8" standalone="yes"?><Relationships xmlns="http://schemas.openxmlformats.org/package/2006/relationships"><Relationship Id="rId11" Type="http://schemas.openxmlformats.org/officeDocument/2006/relationships/hyperlink" Target="https://dictionary.cambridge.org/dictionary/english/supply" TargetMode="External"/><Relationship Id="rId10" Type="http://schemas.openxmlformats.org/officeDocument/2006/relationships/hyperlink" Target="https://dictionary.cambridge.org/dictionary/english/pipe" TargetMode="External"/><Relationship Id="rId13" Type="http://schemas.openxmlformats.org/officeDocument/2006/relationships/hyperlink" Target="https://dictionary.cambridge.org/dictionary/english/water" TargetMode="External"/><Relationship Id="rId12" Type="http://schemas.openxmlformats.org/officeDocument/2006/relationships/hyperlink" Target="https://dictionary.cambridge.org/dictionary/english/carry" TargetMode="External"/><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39.jpg"/><Relationship Id="rId9" Type="http://schemas.openxmlformats.org/officeDocument/2006/relationships/hyperlink" Target="https://dictionary.cambridge.org/dictionary/english/toilet" TargetMode="External"/><Relationship Id="rId15" Type="http://schemas.openxmlformats.org/officeDocument/2006/relationships/hyperlink" Target="https://dictionary.cambridge.org/dictionary/english/your" TargetMode="External"/><Relationship Id="rId14" Type="http://schemas.openxmlformats.org/officeDocument/2006/relationships/hyperlink" Target="https://dictionary.cambridge.org/dictionary/english/wash" TargetMode="External"/><Relationship Id="rId17" Type="http://schemas.openxmlformats.org/officeDocument/2006/relationships/hyperlink" Target="https://dictionary.cambridge.org/dictionary/english/face" TargetMode="External"/><Relationship Id="rId16" Type="http://schemas.openxmlformats.org/officeDocument/2006/relationships/hyperlink" Target="https://dictionary.cambridge.org/dictionary/english/hand" TargetMode="External"/><Relationship Id="rId5" Type="http://schemas.openxmlformats.org/officeDocument/2006/relationships/hyperlink" Target="https://dictionary.cambridge.org/dictionary/english/bowl" TargetMode="External"/><Relationship Id="rId6" Type="http://schemas.openxmlformats.org/officeDocument/2006/relationships/hyperlink" Target="https://dictionary.cambridge.org/dictionary/english/attached" TargetMode="External"/><Relationship Id="rId7" Type="http://schemas.openxmlformats.org/officeDocument/2006/relationships/hyperlink" Target="https://dictionary.cambridge.org/dictionary/english/wall" TargetMode="External"/><Relationship Id="rId8" Type="http://schemas.openxmlformats.org/officeDocument/2006/relationships/hyperlink" Target="https://dictionary.cambridge.org/dictionary/english/bathroom" TargetMode="External"/></Relationships>
</file>

<file path=ppt/slides/_rels/slide23.xml.rels><?xml version="1.0" encoding="UTF-8" standalone="yes"?><Relationships xmlns="http://schemas.openxmlformats.org/package/2006/relationships"><Relationship Id="rId11" Type="http://schemas.openxmlformats.org/officeDocument/2006/relationships/hyperlink" Target="https://dictionary.cambridge.org/dictionary/english/water" TargetMode="External"/><Relationship Id="rId10" Type="http://schemas.openxmlformats.org/officeDocument/2006/relationships/hyperlink" Target="https://dictionary.cambridge.org/dictionary/english/fill" TargetMode="External"/><Relationship Id="rId13" Type="http://schemas.openxmlformats.org/officeDocument/2006/relationships/hyperlink" Target="https://dictionary.cambridge.org/dictionary/english/lie" TargetMode="External"/><Relationship Id="rId12" Type="http://schemas.openxmlformats.org/officeDocument/2006/relationships/hyperlink" Target="https://dictionary.cambridge.org/dictionary/english/sit"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29.jpg"/><Relationship Id="rId9" Type="http://schemas.openxmlformats.org/officeDocument/2006/relationships/hyperlink" Target="https://dictionary.cambridge.org/dictionary/english/container" TargetMode="External"/><Relationship Id="rId15" Type="http://schemas.openxmlformats.org/officeDocument/2006/relationships/hyperlink" Target="https://dictionary.cambridge.org/dictionary/english/your" TargetMode="External"/><Relationship Id="rId14" Type="http://schemas.openxmlformats.org/officeDocument/2006/relationships/hyperlink" Target="https://dictionary.cambridge.org/dictionary/english/wash" TargetMode="External"/><Relationship Id="rId17" Type="http://schemas.openxmlformats.org/officeDocument/2006/relationships/hyperlink" Target="https://dictionary.cambridge.org/dictionary/english/body" TargetMode="External"/><Relationship Id="rId16" Type="http://schemas.openxmlformats.org/officeDocument/2006/relationships/hyperlink" Target="https://dictionary.cambridge.org/dictionary/english/whole" TargetMode="External"/><Relationship Id="rId5" Type="http://schemas.openxmlformats.org/officeDocument/2006/relationships/hyperlink" Target="https://dictionary.cambridge.org/dictionary/english/long" TargetMode="External"/><Relationship Id="rId6" Type="http://schemas.openxmlformats.org/officeDocument/2006/relationships/hyperlink" Target="https://dictionary.cambridge.org/dictionary/english/plastic" TargetMode="External"/><Relationship Id="rId7" Type="http://schemas.openxmlformats.org/officeDocument/2006/relationships/hyperlink" Target="https://dictionary.cambridge.org/dictionary/english/metal" TargetMode="External"/><Relationship Id="rId8" Type="http://schemas.openxmlformats.org/officeDocument/2006/relationships/hyperlink" Target="https://dictionary.cambridge.org/dictionary/english/ceramic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44.jpg"/><Relationship Id="rId9" Type="http://schemas.openxmlformats.org/officeDocument/2006/relationships/hyperlink" Target="https://dictionary.cambridge.org/dictionary/english/contain" TargetMode="External"/><Relationship Id="rId5" Type="http://schemas.openxmlformats.org/officeDocument/2006/relationships/hyperlink" Target="https://dictionary.cambridge.org/dictionary/english/device" TargetMode="External"/><Relationship Id="rId6" Type="http://schemas.openxmlformats.org/officeDocument/2006/relationships/hyperlink" Target="https://dictionary.cambridge.org/dictionary/english/light" TargetMode="External"/><Relationship Id="rId7" Type="http://schemas.openxmlformats.org/officeDocument/2006/relationships/hyperlink" Target="https://dictionary.cambridge.org/dictionary/english/especially" TargetMode="External"/><Relationship Id="rId8" Type="http://schemas.openxmlformats.org/officeDocument/2006/relationships/hyperlink" Target="https://dictionary.cambridge.org/dictionary/english/covering" TargetMode="External"/></Relationships>
</file>

<file path=ppt/slides/_rels/slide25.xml.rels><?xml version="1.0" encoding="UTF-8" standalone="yes"?><Relationships xmlns="http://schemas.openxmlformats.org/package/2006/relationships"><Relationship Id="rId11" Type="http://schemas.openxmlformats.org/officeDocument/2006/relationships/hyperlink" Target="https://dictionary.cambridge.org/dictionary/english/cold" TargetMode="External"/><Relationship Id="rId10" Type="http://schemas.openxmlformats.org/officeDocument/2006/relationships/hyperlink" Target="https://dictionary.cambridge.org/dictionary/english/food" TargetMode="External"/><Relationship Id="rId12" Type="http://schemas.openxmlformats.org/officeDocument/2006/relationships/hyperlink" Target="https://dictionary.cambridge.org/dictionary/english/temperature" TargetMode="External"/><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43.jpg"/><Relationship Id="rId9" Type="http://schemas.openxmlformats.org/officeDocument/2006/relationships/hyperlink" Target="https://dictionary.cambridge.org/dictionary/english/preserve" TargetMode="External"/><Relationship Id="rId5" Type="http://schemas.openxmlformats.org/officeDocument/2006/relationships/hyperlink" Target="https://dictionary.cambridge.org/dictionary/english/piece" TargetMode="External"/><Relationship Id="rId6" Type="http://schemas.openxmlformats.org/officeDocument/2006/relationships/hyperlink" Target="https://dictionary.cambridge.org/dictionary/english/kitchen" TargetMode="External"/><Relationship Id="rId7" Type="http://schemas.openxmlformats.org/officeDocument/2006/relationships/hyperlink" Target="https://dictionary.cambridge.org/dictionary/english/equipment" TargetMode="External"/><Relationship Id="rId8" Type="http://schemas.openxmlformats.org/officeDocument/2006/relationships/hyperlink" Target="https://dictionary.cambridge.org/dictionary/english/electricity" TargetMode="External"/></Relationships>
</file>

<file path=ppt/slides/_rels/slide26.xml.rels><?xml version="1.0" encoding="UTF-8" standalone="yes"?><Relationships xmlns="http://schemas.openxmlformats.org/package/2006/relationships"><Relationship Id="rId11" Type="http://schemas.openxmlformats.org/officeDocument/2006/relationships/hyperlink" Target="https://dictionary.cambridge.org/dictionary/english/food" TargetMode="External"/><Relationship Id="rId10" Type="http://schemas.openxmlformats.org/officeDocument/2006/relationships/hyperlink" Target="https://dictionary.cambridge.org/dictionary/english/store" TargetMode="External"/><Relationship Id="rId13" Type="http://schemas.openxmlformats.org/officeDocument/2006/relationships/hyperlink" Target="https://dictionary.cambridge.org/dictionary/english/temperature" TargetMode="External"/><Relationship Id="rId12" Type="http://schemas.openxmlformats.org/officeDocument/2006/relationships/hyperlink" Target="https://dictionary.cambridge.org/dictionary/english/cold" TargetMode="External"/><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66.jpg"/><Relationship Id="rId9" Type="http://schemas.openxmlformats.org/officeDocument/2006/relationships/hyperlink" Target="https://dictionary.cambridge.org/dictionary/english/electricity" TargetMode="External"/><Relationship Id="rId15" Type="http://schemas.openxmlformats.org/officeDocument/2006/relationships/hyperlink" Target="https://dictionary.cambridge.org/dictionary/english/solid" TargetMode="External"/><Relationship Id="rId14" Type="http://schemas.openxmlformats.org/officeDocument/2006/relationships/hyperlink" Target="https://dictionary.cambridge.org/dictionary/english/become" TargetMode="External"/><Relationship Id="rId17" Type="http://schemas.openxmlformats.org/officeDocument/2006/relationships/hyperlink" Target="https://dictionary.cambridge.org/dictionary/english/safely" TargetMode="External"/><Relationship Id="rId16" Type="http://schemas.openxmlformats.org/officeDocument/2006/relationships/hyperlink" Target="https://dictionary.cambridge.org/dictionary/english/kept" TargetMode="External"/><Relationship Id="rId5" Type="http://schemas.openxmlformats.org/officeDocument/2006/relationships/image" Target="../media/image45.png"/><Relationship Id="rId19" Type="http://schemas.openxmlformats.org/officeDocument/2006/relationships/hyperlink" Target="https://dictionary.cambridge.org/dictionary/english/time" TargetMode="External"/><Relationship Id="rId6" Type="http://schemas.openxmlformats.org/officeDocument/2006/relationships/image" Target="../media/image49.png"/><Relationship Id="rId18" Type="http://schemas.openxmlformats.org/officeDocument/2006/relationships/hyperlink" Target="https://dictionary.cambridge.org/dictionary/english/long" TargetMode="External"/><Relationship Id="rId7" Type="http://schemas.openxmlformats.org/officeDocument/2006/relationships/hyperlink" Target="https://dictionary.cambridge.org/dictionary/english/container" TargetMode="External"/><Relationship Id="rId8" Type="http://schemas.openxmlformats.org/officeDocument/2006/relationships/hyperlink" Target="https://dictionary.cambridge.org/dictionary/english/operate" TargetMode="External"/></Relationships>
</file>

<file path=ppt/slides/_rels/slide27.xml.rels><?xml version="1.0" encoding="UTF-8" standalone="yes"?><Relationships xmlns="http://schemas.openxmlformats.org/package/2006/relationships"><Relationship Id="rId11" Type="http://schemas.openxmlformats.org/officeDocument/2006/relationships/hyperlink" Target="https://dictionary.cambridge.org/dictionary/english/cold" TargetMode="External"/><Relationship Id="rId10" Type="http://schemas.openxmlformats.org/officeDocument/2006/relationships/hyperlink" Target="https://dictionary.cambridge.org/dictionary/english/food" TargetMode="External"/><Relationship Id="rId12" Type="http://schemas.openxmlformats.org/officeDocument/2006/relationships/hyperlink" Target="https://dictionary.cambridge.org/dictionary/english/temperature" TargetMode="External"/><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57.jpg"/><Relationship Id="rId9" Type="http://schemas.openxmlformats.org/officeDocument/2006/relationships/hyperlink" Target="https://dictionary.cambridge.org/dictionary/english/preserve" TargetMode="External"/><Relationship Id="rId5" Type="http://schemas.openxmlformats.org/officeDocument/2006/relationships/hyperlink" Target="https://dictionary.cambridge.org/dictionary/english/piece" TargetMode="External"/><Relationship Id="rId6" Type="http://schemas.openxmlformats.org/officeDocument/2006/relationships/hyperlink" Target="https://dictionary.cambridge.org/dictionary/english/kitchen" TargetMode="External"/><Relationship Id="rId7" Type="http://schemas.openxmlformats.org/officeDocument/2006/relationships/hyperlink" Target="https://dictionary.cambridge.org/dictionary/english/equipment" TargetMode="External"/><Relationship Id="rId8" Type="http://schemas.openxmlformats.org/officeDocument/2006/relationships/hyperlink" Target="https://dictionary.cambridge.org/dictionary/english/electricit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image" Target="../media/image46.jpg"/><Relationship Id="rId5" Type="http://schemas.openxmlformats.org/officeDocument/2006/relationships/hyperlink" Target="https://dictionary.cambridge.org/dictionary/english/bed" TargetMode="External"/><Relationship Id="rId6" Type="http://schemas.openxmlformats.org/officeDocument/2006/relationships/hyperlink" Target="https://dictionary.cambridge.org/dictionary/english/big" TargetMode="External"/><Relationship Id="rId7" Type="http://schemas.openxmlformats.org/officeDocument/2006/relationships/hyperlink" Target="https://dictionary.cambridge.org/dictionary/english/people" TargetMode="External"/><Relationship Id="rId8" Type="http://schemas.openxmlformats.org/officeDocument/2006/relationships/hyperlink" Target="https://dictionary.cambridge.org/dictionary/english/sleep"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47.jpg"/><Relationship Id="rId5" Type="http://schemas.openxmlformats.org/officeDocument/2006/relationships/hyperlink" Target="https://dictionary.cambridge.org/dictionary/english/bed" TargetMode="External"/><Relationship Id="rId6" Type="http://schemas.openxmlformats.org/officeDocument/2006/relationships/hyperlink" Target="https://dictionary.cambridge.org/dictionary/english/pers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4.png"/><Relationship Id="rId4" Type="http://schemas.openxmlformats.org/officeDocument/2006/relationships/image" Target="../media/image12.png"/><Relationship Id="rId5" Type="http://schemas.openxmlformats.org/officeDocument/2006/relationships/image" Target="../media/image5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7.png"/><Relationship Id="rId4" Type="http://schemas.openxmlformats.org/officeDocument/2006/relationships/image" Target="../media/image70.png"/><Relationship Id="rId5" Type="http://schemas.openxmlformats.org/officeDocument/2006/relationships/image" Target="../media/image50.png"/><Relationship Id="rId6" Type="http://schemas.openxmlformats.org/officeDocument/2006/relationships/image" Target="../media/image3.png"/><Relationship Id="rId7" Type="http://schemas.openxmlformats.org/officeDocument/2006/relationships/image" Target="../media/image80.png"/><Relationship Id="rId8" Type="http://schemas.openxmlformats.org/officeDocument/2006/relationships/image" Target="../media/image5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3.pn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70.png"/><Relationship Id="rId6" Type="http://schemas.openxmlformats.org/officeDocument/2006/relationships/image" Target="../media/image51.png"/><Relationship Id="rId7" Type="http://schemas.openxmlformats.org/officeDocument/2006/relationships/image" Target="../media/image7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8.png"/><Relationship Id="rId4" Type="http://schemas.openxmlformats.org/officeDocument/2006/relationships/image" Target="../media/image52.png"/><Relationship Id="rId5" Type="http://schemas.openxmlformats.org/officeDocument/2006/relationships/image" Target="../media/image63.png"/><Relationship Id="rId6"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79.png"/><Relationship Id="rId4" Type="http://schemas.openxmlformats.org/officeDocument/2006/relationships/image" Target="../media/image76.png"/><Relationship Id="rId5" Type="http://schemas.openxmlformats.org/officeDocument/2006/relationships/image" Target="../media/image62.png"/><Relationship Id="rId6" Type="http://schemas.openxmlformats.org/officeDocument/2006/relationships/image" Target="../media/image5.png"/></Relationships>
</file>

<file path=ppt/slides/_rels/slide36.xml.rels><?xml version="1.0" encoding="UTF-8" standalone="yes"?><Relationships xmlns="http://schemas.openxmlformats.org/package/2006/relationships"><Relationship Id="rId11" Type="http://schemas.openxmlformats.org/officeDocument/2006/relationships/image" Target="../media/image75.png"/><Relationship Id="rId10" Type="http://schemas.openxmlformats.org/officeDocument/2006/relationships/image" Target="../media/image72.png"/><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74.png"/><Relationship Id="rId4" Type="http://schemas.openxmlformats.org/officeDocument/2006/relationships/image" Target="../media/image17.png"/><Relationship Id="rId9" Type="http://schemas.openxmlformats.org/officeDocument/2006/relationships/image" Target="../media/image48.png"/><Relationship Id="rId5" Type="http://schemas.openxmlformats.org/officeDocument/2006/relationships/image" Target="../media/image12.png"/><Relationship Id="rId6" Type="http://schemas.openxmlformats.org/officeDocument/2006/relationships/image" Target="../media/image25.png"/><Relationship Id="rId7" Type="http://schemas.openxmlformats.org/officeDocument/2006/relationships/image" Target="../media/image27.png"/><Relationship Id="rId8"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5.png"/><Relationship Id="rId7" Type="http://schemas.openxmlformats.org/officeDocument/2006/relationships/image" Target="../media/image6.png"/><Relationship Id="rId8"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F2"/>
        </a:solidFill>
      </p:bgPr>
    </p:bg>
    <p:spTree>
      <p:nvGrpSpPr>
        <p:cNvPr id="83" name="Shape 83"/>
        <p:cNvGrpSpPr/>
        <p:nvPr/>
      </p:nvGrpSpPr>
      <p:grpSpPr>
        <a:xfrm>
          <a:off x="0" y="0"/>
          <a:ext cx="0" cy="0"/>
          <a:chOff x="0" y="0"/>
          <a:chExt cx="0" cy="0"/>
        </a:xfrm>
      </p:grpSpPr>
      <p:sp>
        <p:nvSpPr>
          <p:cNvPr id="84" name="Google Shape;84;p1"/>
          <p:cNvSpPr/>
          <p:nvPr/>
        </p:nvSpPr>
        <p:spPr>
          <a:xfrm>
            <a:off x="781849" y="0"/>
            <a:ext cx="1183878" cy="2376397"/>
          </a:xfrm>
          <a:custGeom>
            <a:rect b="b" l="l" r="r" t="t"/>
            <a:pathLst>
              <a:path extrusionOk="0" h="2376397" w="1183878">
                <a:moveTo>
                  <a:pt x="0" y="0"/>
                </a:moveTo>
                <a:lnTo>
                  <a:pt x="1183878" y="0"/>
                </a:lnTo>
                <a:lnTo>
                  <a:pt x="1183878" y="2376397"/>
                </a:lnTo>
                <a:lnTo>
                  <a:pt x="0" y="2376397"/>
                </a:lnTo>
                <a:lnTo>
                  <a:pt x="0" y="0"/>
                </a:lnTo>
                <a:close/>
              </a:path>
            </a:pathLst>
          </a:custGeom>
          <a:blipFill rotWithShape="1">
            <a:blip r:embed="rId3">
              <a:alphaModFix/>
            </a:blip>
            <a:stretch>
              <a:fillRect b="0" l="0" r="0" t="0"/>
            </a:stretch>
          </a:blipFill>
          <a:ln>
            <a:noFill/>
          </a:ln>
        </p:spPr>
      </p:sp>
      <p:sp>
        <p:nvSpPr>
          <p:cNvPr id="85" name="Google Shape;85;p1"/>
          <p:cNvSpPr/>
          <p:nvPr/>
        </p:nvSpPr>
        <p:spPr>
          <a:xfrm>
            <a:off x="7838202" y="0"/>
            <a:ext cx="1183878" cy="2376397"/>
          </a:xfrm>
          <a:custGeom>
            <a:rect b="b" l="l" r="r" t="t"/>
            <a:pathLst>
              <a:path extrusionOk="0" h="2376397" w="1183878">
                <a:moveTo>
                  <a:pt x="0" y="0"/>
                </a:moveTo>
                <a:lnTo>
                  <a:pt x="1183878" y="0"/>
                </a:lnTo>
                <a:lnTo>
                  <a:pt x="1183878" y="2376397"/>
                </a:lnTo>
                <a:lnTo>
                  <a:pt x="0" y="2376397"/>
                </a:lnTo>
                <a:lnTo>
                  <a:pt x="0" y="0"/>
                </a:lnTo>
                <a:close/>
              </a:path>
            </a:pathLst>
          </a:custGeom>
          <a:blipFill rotWithShape="1">
            <a:blip r:embed="rId3">
              <a:alphaModFix/>
            </a:blip>
            <a:stretch>
              <a:fillRect b="0" l="0" r="0" t="0"/>
            </a:stretch>
          </a:blipFill>
          <a:ln>
            <a:noFill/>
          </a:ln>
        </p:spPr>
      </p:sp>
      <p:sp>
        <p:nvSpPr>
          <p:cNvPr id="86" name="Google Shape;86;p1"/>
          <p:cNvSpPr/>
          <p:nvPr/>
        </p:nvSpPr>
        <p:spPr>
          <a:xfrm>
            <a:off x="2498318" y="5711365"/>
            <a:ext cx="4756964" cy="2439025"/>
          </a:xfrm>
          <a:custGeom>
            <a:rect b="b" l="l" r="r" t="t"/>
            <a:pathLst>
              <a:path extrusionOk="0" h="2439025" w="4756964">
                <a:moveTo>
                  <a:pt x="0" y="0"/>
                </a:moveTo>
                <a:lnTo>
                  <a:pt x="4756964" y="0"/>
                </a:lnTo>
                <a:lnTo>
                  <a:pt x="4756964" y="2439026"/>
                </a:lnTo>
                <a:lnTo>
                  <a:pt x="0" y="2439026"/>
                </a:lnTo>
                <a:lnTo>
                  <a:pt x="0" y="0"/>
                </a:lnTo>
                <a:close/>
              </a:path>
            </a:pathLst>
          </a:custGeom>
          <a:blipFill rotWithShape="1">
            <a:blip r:embed="rId4">
              <a:alphaModFix/>
            </a:blip>
            <a:stretch>
              <a:fillRect b="0" l="0" r="0" t="0"/>
            </a:stretch>
          </a:blipFill>
          <a:ln>
            <a:noFill/>
          </a:ln>
        </p:spPr>
      </p:sp>
      <p:sp>
        <p:nvSpPr>
          <p:cNvPr id="87" name="Google Shape;87;p1"/>
          <p:cNvSpPr/>
          <p:nvPr/>
        </p:nvSpPr>
        <p:spPr>
          <a:xfrm>
            <a:off x="-896312" y="4970646"/>
            <a:ext cx="3255664" cy="3226067"/>
          </a:xfrm>
          <a:custGeom>
            <a:rect b="b" l="l" r="r" t="t"/>
            <a:pathLst>
              <a:path extrusionOk="0" h="3226067" w="3255664">
                <a:moveTo>
                  <a:pt x="0" y="0"/>
                </a:moveTo>
                <a:lnTo>
                  <a:pt x="3255664" y="0"/>
                </a:lnTo>
                <a:lnTo>
                  <a:pt x="3255664" y="3226068"/>
                </a:lnTo>
                <a:lnTo>
                  <a:pt x="0" y="3226068"/>
                </a:lnTo>
                <a:lnTo>
                  <a:pt x="0" y="0"/>
                </a:lnTo>
                <a:close/>
              </a:path>
            </a:pathLst>
          </a:custGeom>
          <a:blipFill rotWithShape="1">
            <a:blip r:embed="rId5">
              <a:alphaModFix/>
            </a:blip>
            <a:stretch>
              <a:fillRect b="0" l="0" r="0" t="0"/>
            </a:stretch>
          </a:blipFill>
          <a:ln>
            <a:noFill/>
          </a:ln>
        </p:spPr>
      </p:sp>
      <p:sp>
        <p:nvSpPr>
          <p:cNvPr id="88" name="Google Shape;88;p1"/>
          <p:cNvSpPr/>
          <p:nvPr/>
        </p:nvSpPr>
        <p:spPr>
          <a:xfrm flipH="1">
            <a:off x="7487691" y="4970646"/>
            <a:ext cx="3255664" cy="3226067"/>
          </a:xfrm>
          <a:custGeom>
            <a:rect b="b" l="l" r="r" t="t"/>
            <a:pathLst>
              <a:path extrusionOk="0" h="3226067" w="3255664">
                <a:moveTo>
                  <a:pt x="3255665" y="0"/>
                </a:moveTo>
                <a:lnTo>
                  <a:pt x="0" y="0"/>
                </a:lnTo>
                <a:lnTo>
                  <a:pt x="0" y="3226068"/>
                </a:lnTo>
                <a:lnTo>
                  <a:pt x="3255665" y="3226068"/>
                </a:lnTo>
                <a:lnTo>
                  <a:pt x="3255665" y="0"/>
                </a:lnTo>
                <a:close/>
              </a:path>
            </a:pathLst>
          </a:custGeom>
          <a:blipFill rotWithShape="1">
            <a:blip r:embed="rId5">
              <a:alphaModFix/>
            </a:blip>
            <a:stretch>
              <a:fillRect b="0" l="0" r="0" t="0"/>
            </a:stretch>
          </a:blipFill>
          <a:ln>
            <a:noFill/>
          </a:ln>
        </p:spPr>
      </p:sp>
      <p:sp>
        <p:nvSpPr>
          <p:cNvPr id="89" name="Google Shape;89;p1"/>
          <p:cNvSpPr txBox="1"/>
          <p:nvPr/>
        </p:nvSpPr>
        <p:spPr>
          <a:xfrm>
            <a:off x="731520" y="2509747"/>
            <a:ext cx="8290560" cy="1452145"/>
          </a:xfrm>
          <a:prstGeom prst="rect">
            <a:avLst/>
          </a:prstGeom>
          <a:noFill/>
          <a:ln>
            <a:noFill/>
          </a:ln>
        </p:spPr>
        <p:txBody>
          <a:bodyPr anchorCtr="0" anchor="t" bIns="0" lIns="0" spcFirstLastPara="1" rIns="0" wrap="square" tIns="0">
            <a:spAutoFit/>
          </a:bodyPr>
          <a:lstStyle/>
          <a:p>
            <a:pPr indent="0" lvl="0" marL="0" marR="0" rtl="0" algn="ctr">
              <a:lnSpc>
                <a:spcPct val="97000"/>
              </a:lnSpc>
              <a:spcBef>
                <a:spcPts val="0"/>
              </a:spcBef>
              <a:spcAft>
                <a:spcPts val="0"/>
              </a:spcAft>
              <a:buNone/>
            </a:pPr>
            <a:r>
              <a:rPr b="1" i="0" lang="en-US" sz="5768" u="none" cap="none" strike="noStrike">
                <a:solidFill>
                  <a:srgbClr val="CB6963"/>
                </a:solidFill>
                <a:latin typeface="Fredoka"/>
                <a:ea typeface="Fredoka"/>
                <a:cs typeface="Fredoka"/>
                <a:sym typeface="Fredoka"/>
              </a:rPr>
              <a:t>LESSON 3</a:t>
            </a:r>
            <a:endParaRPr/>
          </a:p>
          <a:p>
            <a:pPr indent="0" lvl="0" marL="0" marR="0" rtl="0" algn="ctr">
              <a:lnSpc>
                <a:spcPct val="97000"/>
              </a:lnSpc>
              <a:spcBef>
                <a:spcPts val="0"/>
              </a:spcBef>
              <a:spcAft>
                <a:spcPts val="0"/>
              </a:spcAft>
              <a:buNone/>
            </a:pPr>
            <a:r>
              <a:rPr b="1" i="0" lang="en-US" sz="5768" u="none" cap="none" strike="noStrike">
                <a:solidFill>
                  <a:srgbClr val="CB6963"/>
                </a:solidFill>
                <a:latin typeface="Fredoka"/>
                <a:ea typeface="Fredoka"/>
                <a:cs typeface="Fredoka"/>
                <a:sym typeface="Fredoka"/>
              </a:rPr>
              <a:t>HOMELY CHATTER</a:t>
            </a:r>
            <a:endParaRPr/>
          </a:p>
        </p:txBody>
      </p:sp>
      <p:sp>
        <p:nvSpPr>
          <p:cNvPr id="90" name="Google Shape;90;p1"/>
          <p:cNvSpPr txBox="1"/>
          <p:nvPr/>
        </p:nvSpPr>
        <p:spPr>
          <a:xfrm>
            <a:off x="1373788" y="4002589"/>
            <a:ext cx="7006024" cy="889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500" u="none" cap="none" strike="noStrike">
                <a:solidFill>
                  <a:srgbClr val="C68884"/>
                </a:solidFill>
                <a:latin typeface="Poppins"/>
                <a:ea typeface="Poppins"/>
                <a:cs typeface="Poppins"/>
                <a:sym typeface="Poppins"/>
              </a:rPr>
              <a:t>Trinity GESE Grade 1 Prep</a:t>
            </a:r>
            <a:endParaRPr/>
          </a:p>
          <a:p>
            <a:pPr indent="0" lvl="0" marL="0" marR="0" rtl="0" algn="ctr">
              <a:lnSpc>
                <a:spcPct val="140000"/>
              </a:lnSpc>
              <a:spcBef>
                <a:spcPts val="0"/>
              </a:spcBef>
              <a:spcAft>
                <a:spcPts val="0"/>
              </a:spcAft>
              <a:buNone/>
            </a:pPr>
            <a:r>
              <a:rPr b="0" i="0" lang="en-US" sz="2500" u="none" cap="none" strike="noStrike">
                <a:solidFill>
                  <a:srgbClr val="C68884"/>
                </a:solidFill>
                <a:latin typeface="Poppins"/>
                <a:ea typeface="Poppins"/>
                <a:cs typeface="Poppins"/>
                <a:sym typeface="Poppins"/>
              </a:rPr>
              <a:t>Prepared by Imperial Academy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164" name="Shape 164"/>
        <p:cNvGrpSpPr/>
        <p:nvPr/>
      </p:nvGrpSpPr>
      <p:grpSpPr>
        <a:xfrm>
          <a:off x="0" y="0"/>
          <a:ext cx="0" cy="0"/>
          <a:chOff x="0" y="0"/>
          <a:chExt cx="0" cy="0"/>
        </a:xfrm>
      </p:grpSpPr>
      <p:sp>
        <p:nvSpPr>
          <p:cNvPr id="165" name="Google Shape;165;p10"/>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166" name="Google Shape;166;p10"/>
          <p:cNvSpPr/>
          <p:nvPr/>
        </p:nvSpPr>
        <p:spPr>
          <a:xfrm>
            <a:off x="0" y="0"/>
            <a:ext cx="9753600" cy="6168665"/>
          </a:xfrm>
          <a:custGeom>
            <a:rect b="b" l="l" r="r" t="t"/>
            <a:pathLst>
              <a:path extrusionOk="0" h="6168665" w="9753600">
                <a:moveTo>
                  <a:pt x="0" y="0"/>
                </a:moveTo>
                <a:lnTo>
                  <a:pt x="9753600" y="0"/>
                </a:lnTo>
                <a:lnTo>
                  <a:pt x="9753600" y="6168665"/>
                </a:lnTo>
                <a:lnTo>
                  <a:pt x="0" y="6168665"/>
                </a:lnTo>
                <a:lnTo>
                  <a:pt x="0" y="0"/>
                </a:lnTo>
                <a:close/>
              </a:path>
            </a:pathLst>
          </a:custGeom>
          <a:blipFill rotWithShape="1">
            <a:blip r:embed="rId4">
              <a:alphaModFix/>
            </a:blip>
            <a:stretch>
              <a:fillRect b="0" l="-1310" r="-1309" t="-8106"/>
            </a:stretch>
          </a:blipFill>
          <a:ln>
            <a:noFill/>
          </a:ln>
        </p:spPr>
      </p:sp>
      <p:sp>
        <p:nvSpPr>
          <p:cNvPr id="167" name="Google Shape;167;p10"/>
          <p:cNvSpPr txBox="1"/>
          <p:nvPr/>
        </p:nvSpPr>
        <p:spPr>
          <a:xfrm>
            <a:off x="398465" y="5305065"/>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FFF"/>
                </a:solidFill>
                <a:latin typeface="Fredoka"/>
                <a:ea typeface="Fredoka"/>
                <a:cs typeface="Fredoka"/>
                <a:sym typeface="Fredoka"/>
              </a:rPr>
              <a:t>chair</a:t>
            </a:r>
            <a:endParaRPr/>
          </a:p>
        </p:txBody>
      </p:sp>
      <p:sp>
        <p:nvSpPr>
          <p:cNvPr id="168" name="Google Shape;168;p10"/>
          <p:cNvSpPr txBox="1"/>
          <p:nvPr/>
        </p:nvSpPr>
        <p:spPr>
          <a:xfrm>
            <a:off x="398465" y="6178107"/>
            <a:ext cx="9355135" cy="9334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seat for one person that has a back, usually four legs, and sometimes two arms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172" name="Shape 172"/>
        <p:cNvGrpSpPr/>
        <p:nvPr/>
      </p:nvGrpSpPr>
      <p:grpSpPr>
        <a:xfrm>
          <a:off x="0" y="0"/>
          <a:ext cx="0" cy="0"/>
          <a:chOff x="0" y="0"/>
          <a:chExt cx="0" cy="0"/>
        </a:xfrm>
      </p:grpSpPr>
      <p:sp>
        <p:nvSpPr>
          <p:cNvPr id="173" name="Google Shape;173;p11"/>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174" name="Google Shape;174;p11"/>
          <p:cNvSpPr/>
          <p:nvPr/>
        </p:nvSpPr>
        <p:spPr>
          <a:xfrm>
            <a:off x="0" y="0"/>
            <a:ext cx="9753600" cy="5994653"/>
          </a:xfrm>
          <a:custGeom>
            <a:rect b="b" l="l" r="r" t="t"/>
            <a:pathLst>
              <a:path extrusionOk="0" h="5994653" w="9753600">
                <a:moveTo>
                  <a:pt x="0" y="0"/>
                </a:moveTo>
                <a:lnTo>
                  <a:pt x="9753600" y="0"/>
                </a:lnTo>
                <a:lnTo>
                  <a:pt x="9753600" y="5994653"/>
                </a:lnTo>
                <a:lnTo>
                  <a:pt x="0" y="5994653"/>
                </a:lnTo>
                <a:lnTo>
                  <a:pt x="0" y="0"/>
                </a:lnTo>
                <a:close/>
              </a:path>
            </a:pathLst>
          </a:custGeom>
          <a:blipFill rotWithShape="1">
            <a:blip r:embed="rId4">
              <a:alphaModFix/>
            </a:blip>
            <a:stretch>
              <a:fillRect b="0" l="-431" r="-430" t="-8106"/>
            </a:stretch>
          </a:blipFill>
          <a:ln>
            <a:noFill/>
          </a:ln>
        </p:spPr>
      </p:sp>
      <p:sp>
        <p:nvSpPr>
          <p:cNvPr id="175" name="Google Shape;175;p11"/>
          <p:cNvSpPr txBox="1"/>
          <p:nvPr/>
        </p:nvSpPr>
        <p:spPr>
          <a:xfrm>
            <a:off x="221912" y="5131053"/>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FFF"/>
                </a:solidFill>
                <a:latin typeface="Fredoka"/>
                <a:ea typeface="Fredoka"/>
                <a:cs typeface="Fredoka"/>
                <a:sym typeface="Fredoka"/>
              </a:rPr>
              <a:t>sofa</a:t>
            </a:r>
            <a:endParaRPr/>
          </a:p>
        </p:txBody>
      </p:sp>
      <p:sp>
        <p:nvSpPr>
          <p:cNvPr id="176" name="Google Shape;176;p11"/>
          <p:cNvSpPr txBox="1"/>
          <p:nvPr/>
        </p:nvSpPr>
        <p:spPr>
          <a:xfrm>
            <a:off x="221912" y="6178107"/>
            <a:ext cx="9531688" cy="9334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long, soft seat with a back and usually arms, on which more than one person can sit at the same time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180" name="Shape 180"/>
        <p:cNvGrpSpPr/>
        <p:nvPr/>
      </p:nvGrpSpPr>
      <p:grpSpPr>
        <a:xfrm>
          <a:off x="0" y="0"/>
          <a:ext cx="0" cy="0"/>
          <a:chOff x="0" y="0"/>
          <a:chExt cx="0" cy="0"/>
        </a:xfrm>
      </p:grpSpPr>
      <p:sp>
        <p:nvSpPr>
          <p:cNvPr id="181" name="Google Shape;181;p12"/>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182" name="Google Shape;182;p12"/>
          <p:cNvSpPr/>
          <p:nvPr/>
        </p:nvSpPr>
        <p:spPr>
          <a:xfrm>
            <a:off x="0" y="0"/>
            <a:ext cx="9721346" cy="5806632"/>
          </a:xfrm>
          <a:custGeom>
            <a:rect b="b" l="l" r="r" t="t"/>
            <a:pathLst>
              <a:path extrusionOk="0" h="5806632" w="9721346">
                <a:moveTo>
                  <a:pt x="0" y="0"/>
                </a:moveTo>
                <a:lnTo>
                  <a:pt x="9721346" y="0"/>
                </a:lnTo>
                <a:lnTo>
                  <a:pt x="9721346" y="5806632"/>
                </a:lnTo>
                <a:lnTo>
                  <a:pt x="0" y="5806632"/>
                </a:lnTo>
                <a:lnTo>
                  <a:pt x="0" y="0"/>
                </a:lnTo>
                <a:close/>
              </a:path>
            </a:pathLst>
          </a:custGeom>
          <a:blipFill rotWithShape="1">
            <a:blip r:embed="rId4">
              <a:alphaModFix/>
            </a:blip>
            <a:stretch>
              <a:fillRect b="-11701" l="0" r="-330" t="0"/>
            </a:stretch>
          </a:blipFill>
          <a:ln>
            <a:noFill/>
          </a:ln>
        </p:spPr>
      </p:sp>
      <p:sp>
        <p:nvSpPr>
          <p:cNvPr id="183" name="Google Shape;183;p12"/>
          <p:cNvSpPr txBox="1"/>
          <p:nvPr/>
        </p:nvSpPr>
        <p:spPr>
          <a:xfrm>
            <a:off x="279194" y="4943032"/>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FFF"/>
                </a:solidFill>
                <a:latin typeface="Fredoka"/>
                <a:ea typeface="Fredoka"/>
                <a:cs typeface="Fredoka"/>
                <a:sym typeface="Fredoka"/>
              </a:rPr>
              <a:t>television</a:t>
            </a:r>
            <a:endParaRPr/>
          </a:p>
        </p:txBody>
      </p:sp>
      <p:sp>
        <p:nvSpPr>
          <p:cNvPr id="184" name="Google Shape;184;p12"/>
          <p:cNvSpPr txBox="1"/>
          <p:nvPr/>
        </p:nvSpPr>
        <p:spPr>
          <a:xfrm>
            <a:off x="279194" y="5711382"/>
            <a:ext cx="9195211" cy="1400175"/>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device shaped like a box with a screen that receives electrical signals and changes them into moving images and sound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188" name="Shape 188"/>
        <p:cNvGrpSpPr/>
        <p:nvPr/>
      </p:nvGrpSpPr>
      <p:grpSpPr>
        <a:xfrm>
          <a:off x="0" y="0"/>
          <a:ext cx="0" cy="0"/>
          <a:chOff x="0" y="0"/>
          <a:chExt cx="0" cy="0"/>
        </a:xfrm>
      </p:grpSpPr>
      <p:sp>
        <p:nvSpPr>
          <p:cNvPr id="189" name="Google Shape;189;p13"/>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190" name="Google Shape;190;p13"/>
          <p:cNvSpPr/>
          <p:nvPr/>
        </p:nvSpPr>
        <p:spPr>
          <a:xfrm>
            <a:off x="0" y="0"/>
            <a:ext cx="9753600" cy="5931217"/>
          </a:xfrm>
          <a:custGeom>
            <a:rect b="b" l="l" r="r" t="t"/>
            <a:pathLst>
              <a:path extrusionOk="0" h="5931217" w="9753600">
                <a:moveTo>
                  <a:pt x="0" y="0"/>
                </a:moveTo>
                <a:lnTo>
                  <a:pt x="9753600" y="0"/>
                </a:lnTo>
                <a:lnTo>
                  <a:pt x="9753600" y="5931217"/>
                </a:lnTo>
                <a:lnTo>
                  <a:pt x="0" y="5931217"/>
                </a:lnTo>
                <a:lnTo>
                  <a:pt x="0" y="0"/>
                </a:lnTo>
                <a:close/>
              </a:path>
            </a:pathLst>
          </a:custGeom>
          <a:blipFill rotWithShape="1">
            <a:blip r:embed="rId4">
              <a:alphaModFix/>
            </a:blip>
            <a:stretch>
              <a:fillRect b="-1342" l="0" r="0" t="-8215"/>
            </a:stretch>
          </a:blipFill>
          <a:ln>
            <a:noFill/>
          </a:ln>
        </p:spPr>
      </p:sp>
      <p:sp>
        <p:nvSpPr>
          <p:cNvPr id="191" name="Google Shape;191;p13"/>
          <p:cNvSpPr txBox="1"/>
          <p:nvPr/>
        </p:nvSpPr>
        <p:spPr>
          <a:xfrm>
            <a:off x="110956" y="5067618"/>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FFF"/>
                </a:solidFill>
                <a:latin typeface="Fredoka"/>
                <a:ea typeface="Fredoka"/>
                <a:cs typeface="Fredoka"/>
                <a:sym typeface="Fredoka"/>
              </a:rPr>
              <a:t>toilet</a:t>
            </a:r>
            <a:endParaRPr/>
          </a:p>
        </p:txBody>
      </p:sp>
      <p:sp>
        <p:nvSpPr>
          <p:cNvPr id="192" name="Google Shape;192;p13"/>
          <p:cNvSpPr txBox="1"/>
          <p:nvPr/>
        </p:nvSpPr>
        <p:spPr>
          <a:xfrm>
            <a:off x="110956" y="5835967"/>
            <a:ext cx="9753600" cy="1400175"/>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bowl-shaped device with a seat that you sit on or stand near when emptying the body of urine or solid waste, or another device used for this purpose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196" name="Shape 196"/>
        <p:cNvGrpSpPr/>
        <p:nvPr/>
      </p:nvGrpSpPr>
      <p:grpSpPr>
        <a:xfrm>
          <a:off x="0" y="0"/>
          <a:ext cx="0" cy="0"/>
          <a:chOff x="0" y="0"/>
          <a:chExt cx="0" cy="0"/>
        </a:xfrm>
      </p:grpSpPr>
      <p:sp>
        <p:nvSpPr>
          <p:cNvPr id="197" name="Google Shape;197;p14"/>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198" name="Google Shape;198;p14"/>
          <p:cNvSpPr/>
          <p:nvPr/>
        </p:nvSpPr>
        <p:spPr>
          <a:xfrm>
            <a:off x="0" y="0"/>
            <a:ext cx="9753600" cy="5931217"/>
          </a:xfrm>
          <a:custGeom>
            <a:rect b="b" l="l" r="r" t="t"/>
            <a:pathLst>
              <a:path extrusionOk="0" h="5931217" w="9753600">
                <a:moveTo>
                  <a:pt x="0" y="0"/>
                </a:moveTo>
                <a:lnTo>
                  <a:pt x="9753600" y="0"/>
                </a:lnTo>
                <a:lnTo>
                  <a:pt x="9753600" y="5931217"/>
                </a:lnTo>
                <a:lnTo>
                  <a:pt x="0" y="5931217"/>
                </a:lnTo>
                <a:lnTo>
                  <a:pt x="0" y="0"/>
                </a:lnTo>
                <a:close/>
              </a:path>
            </a:pathLst>
          </a:custGeom>
          <a:blipFill rotWithShape="1">
            <a:blip r:embed="rId4">
              <a:alphaModFix/>
            </a:blip>
            <a:stretch>
              <a:fillRect b="-1342" l="0" r="0" t="-8215"/>
            </a:stretch>
          </a:blipFill>
          <a:ln>
            <a:noFill/>
          </a:ln>
        </p:spPr>
      </p:sp>
      <p:sp>
        <p:nvSpPr>
          <p:cNvPr id="199" name="Google Shape;199;p14"/>
          <p:cNvSpPr txBox="1"/>
          <p:nvPr/>
        </p:nvSpPr>
        <p:spPr>
          <a:xfrm>
            <a:off x="142368" y="4969313"/>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FFF"/>
                </a:solidFill>
                <a:latin typeface="Fredoka"/>
                <a:ea typeface="Fredoka"/>
                <a:cs typeface="Fredoka"/>
                <a:sym typeface="Fredoka"/>
              </a:rPr>
              <a:t>shower</a:t>
            </a:r>
            <a:endParaRPr/>
          </a:p>
        </p:txBody>
      </p:sp>
      <p:sp>
        <p:nvSpPr>
          <p:cNvPr id="200" name="Google Shape;200;p14"/>
          <p:cNvSpPr txBox="1"/>
          <p:nvPr/>
        </p:nvSpPr>
        <p:spPr>
          <a:xfrm>
            <a:off x="142368" y="5835967"/>
            <a:ext cx="9534273" cy="1400175"/>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device that releases drops of water through a lot of very small holes and that you stand under to wash your whole body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204" name="Shape 204"/>
        <p:cNvGrpSpPr/>
        <p:nvPr/>
      </p:nvGrpSpPr>
      <p:grpSpPr>
        <a:xfrm>
          <a:off x="0" y="0"/>
          <a:ext cx="0" cy="0"/>
          <a:chOff x="0" y="0"/>
          <a:chExt cx="0" cy="0"/>
        </a:xfrm>
      </p:grpSpPr>
      <p:sp>
        <p:nvSpPr>
          <p:cNvPr id="205" name="Google Shape;205;p15"/>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206" name="Google Shape;206;p15"/>
          <p:cNvSpPr/>
          <p:nvPr/>
        </p:nvSpPr>
        <p:spPr>
          <a:xfrm>
            <a:off x="0" y="0"/>
            <a:ext cx="9753600" cy="6204268"/>
          </a:xfrm>
          <a:custGeom>
            <a:rect b="b" l="l" r="r" t="t"/>
            <a:pathLst>
              <a:path extrusionOk="0" h="6204268" w="9753600">
                <a:moveTo>
                  <a:pt x="0" y="0"/>
                </a:moveTo>
                <a:lnTo>
                  <a:pt x="9753600" y="0"/>
                </a:lnTo>
                <a:lnTo>
                  <a:pt x="9753600" y="6204268"/>
                </a:lnTo>
                <a:lnTo>
                  <a:pt x="0" y="6204268"/>
                </a:lnTo>
                <a:lnTo>
                  <a:pt x="0" y="0"/>
                </a:lnTo>
                <a:close/>
              </a:path>
            </a:pathLst>
          </a:custGeom>
          <a:blipFill rotWithShape="1">
            <a:blip r:embed="rId4">
              <a:alphaModFix/>
            </a:blip>
            <a:stretch>
              <a:fillRect b="-11789" l="0" r="0" t="-6114"/>
            </a:stretch>
          </a:blipFill>
          <a:ln>
            <a:noFill/>
          </a:ln>
        </p:spPr>
      </p:sp>
      <p:sp>
        <p:nvSpPr>
          <p:cNvPr id="207" name="Google Shape;207;p15"/>
          <p:cNvSpPr txBox="1"/>
          <p:nvPr/>
        </p:nvSpPr>
        <p:spPr>
          <a:xfrm>
            <a:off x="149661" y="5340668"/>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FFF"/>
                </a:solidFill>
                <a:latin typeface="Fredoka"/>
                <a:ea typeface="Fredoka"/>
                <a:cs typeface="Fredoka"/>
                <a:sym typeface="Fredoka"/>
              </a:rPr>
              <a:t>door</a:t>
            </a:r>
            <a:endParaRPr/>
          </a:p>
        </p:txBody>
      </p:sp>
      <p:sp>
        <p:nvSpPr>
          <p:cNvPr id="208" name="Google Shape;208;p15"/>
          <p:cNvSpPr txBox="1"/>
          <p:nvPr/>
        </p:nvSpPr>
        <p:spPr>
          <a:xfrm>
            <a:off x="149661" y="6266090"/>
            <a:ext cx="9676190" cy="9334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flat object that is used to close the entrance of something such as a room or building, or the entrance itself</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F2"/>
        </a:solidFill>
      </p:bgPr>
    </p:bg>
    <p:spTree>
      <p:nvGrpSpPr>
        <p:cNvPr id="212" name="Shape 212"/>
        <p:cNvGrpSpPr/>
        <p:nvPr/>
      </p:nvGrpSpPr>
      <p:grpSpPr>
        <a:xfrm>
          <a:off x="0" y="0"/>
          <a:ext cx="0" cy="0"/>
          <a:chOff x="0" y="0"/>
          <a:chExt cx="0" cy="0"/>
        </a:xfrm>
      </p:grpSpPr>
      <p:sp>
        <p:nvSpPr>
          <p:cNvPr id="213" name="Google Shape;213;p16"/>
          <p:cNvSpPr/>
          <p:nvPr/>
        </p:nvSpPr>
        <p:spPr>
          <a:xfrm rot="-10114490">
            <a:off x="6718680" y="-900645"/>
            <a:ext cx="4007547" cy="3264329"/>
          </a:xfrm>
          <a:custGeom>
            <a:rect b="b" l="l" r="r" t="t"/>
            <a:pathLst>
              <a:path extrusionOk="0" h="3264329" w="4007547">
                <a:moveTo>
                  <a:pt x="0" y="0"/>
                </a:moveTo>
                <a:lnTo>
                  <a:pt x="4007547" y="0"/>
                </a:lnTo>
                <a:lnTo>
                  <a:pt x="4007547" y="3264330"/>
                </a:lnTo>
                <a:lnTo>
                  <a:pt x="0" y="3264330"/>
                </a:lnTo>
                <a:lnTo>
                  <a:pt x="0" y="0"/>
                </a:lnTo>
                <a:close/>
              </a:path>
            </a:pathLst>
          </a:custGeom>
          <a:blipFill rotWithShape="1">
            <a:blip r:embed="rId3">
              <a:alphaModFix/>
            </a:blip>
            <a:stretch>
              <a:fillRect b="0" l="0" r="0" t="0"/>
            </a:stretch>
          </a:blipFill>
          <a:ln>
            <a:noFill/>
          </a:ln>
        </p:spPr>
      </p:sp>
      <p:sp>
        <p:nvSpPr>
          <p:cNvPr id="214" name="Google Shape;214;p16"/>
          <p:cNvSpPr/>
          <p:nvPr/>
        </p:nvSpPr>
        <p:spPr>
          <a:xfrm>
            <a:off x="554299" y="-1682503"/>
            <a:ext cx="7553819" cy="10680207"/>
          </a:xfrm>
          <a:custGeom>
            <a:rect b="b" l="l" r="r" t="t"/>
            <a:pathLst>
              <a:path extrusionOk="0" h="10680207" w="7553819">
                <a:moveTo>
                  <a:pt x="0" y="0"/>
                </a:moveTo>
                <a:lnTo>
                  <a:pt x="7553819" y="0"/>
                </a:lnTo>
                <a:lnTo>
                  <a:pt x="7553819" y="10680206"/>
                </a:lnTo>
                <a:lnTo>
                  <a:pt x="0" y="10680206"/>
                </a:lnTo>
                <a:lnTo>
                  <a:pt x="0" y="0"/>
                </a:lnTo>
                <a:close/>
              </a:path>
            </a:pathLst>
          </a:custGeom>
          <a:blipFill rotWithShape="1">
            <a:blip r:embed="rId4">
              <a:alphaModFix/>
            </a:blip>
            <a:stretch>
              <a:fillRect b="0" l="0" r="0" t="0"/>
            </a:stretch>
          </a:blipFill>
          <a:ln>
            <a:noFill/>
          </a:ln>
        </p:spPr>
      </p:sp>
      <p:sp>
        <p:nvSpPr>
          <p:cNvPr id="215" name="Google Shape;215;p16"/>
          <p:cNvSpPr/>
          <p:nvPr/>
        </p:nvSpPr>
        <p:spPr>
          <a:xfrm>
            <a:off x="8248278" y="5678204"/>
            <a:ext cx="1340158" cy="1810952"/>
          </a:xfrm>
          <a:custGeom>
            <a:rect b="b" l="l" r="r" t="t"/>
            <a:pathLst>
              <a:path extrusionOk="0" h="1810952" w="1340158">
                <a:moveTo>
                  <a:pt x="0" y="0"/>
                </a:moveTo>
                <a:lnTo>
                  <a:pt x="1340158" y="0"/>
                </a:lnTo>
                <a:lnTo>
                  <a:pt x="1340158" y="1810952"/>
                </a:lnTo>
                <a:lnTo>
                  <a:pt x="0" y="1810952"/>
                </a:lnTo>
                <a:lnTo>
                  <a:pt x="0" y="0"/>
                </a:lnTo>
                <a:close/>
              </a:path>
            </a:pathLst>
          </a:custGeom>
          <a:blipFill rotWithShape="1">
            <a:blip r:embed="rId5">
              <a:alphaModFix/>
            </a:blip>
            <a:stretch>
              <a:fillRect b="0" l="-34390" r="0" t="0"/>
            </a:stretch>
          </a:blipFill>
          <a:ln>
            <a:noFill/>
          </a:ln>
        </p:spPr>
      </p:sp>
      <p:sp>
        <p:nvSpPr>
          <p:cNvPr id="216" name="Google Shape;216;p16"/>
          <p:cNvSpPr txBox="1"/>
          <p:nvPr/>
        </p:nvSpPr>
        <p:spPr>
          <a:xfrm>
            <a:off x="1557662" y="402860"/>
            <a:ext cx="5830455" cy="1456592"/>
          </a:xfrm>
          <a:prstGeom prst="rect">
            <a:avLst/>
          </a:prstGeom>
          <a:noFill/>
          <a:ln>
            <a:noFill/>
          </a:ln>
        </p:spPr>
        <p:txBody>
          <a:bodyPr anchorCtr="0" anchor="t" bIns="0" lIns="0" spcFirstLastPara="1" rIns="0" wrap="square" tIns="0">
            <a:spAutoFit/>
          </a:bodyPr>
          <a:lstStyle/>
          <a:p>
            <a:pPr indent="0" lvl="0" marL="0" marR="0" rtl="0" algn="l">
              <a:lnSpc>
                <a:spcPct val="106001"/>
              </a:lnSpc>
              <a:spcBef>
                <a:spcPts val="0"/>
              </a:spcBef>
              <a:spcAft>
                <a:spcPts val="0"/>
              </a:spcAft>
              <a:buNone/>
            </a:pPr>
            <a:r>
              <a:rPr b="0" i="0" lang="en-US" sz="5315" u="none" cap="none" strike="noStrike">
                <a:solidFill>
                  <a:srgbClr val="FFFFFF"/>
                </a:solidFill>
                <a:latin typeface="Fredoka"/>
                <a:ea typeface="Fredoka"/>
                <a:cs typeface="Fredoka"/>
                <a:sym typeface="Fredoka"/>
              </a:rPr>
              <a:t>VOCABULARY</a:t>
            </a:r>
            <a:endParaRPr/>
          </a:p>
          <a:p>
            <a:pPr indent="0" lvl="0" marL="0" marR="0" rtl="0" algn="l">
              <a:lnSpc>
                <a:spcPct val="106001"/>
              </a:lnSpc>
              <a:spcBef>
                <a:spcPts val="0"/>
              </a:spcBef>
              <a:spcAft>
                <a:spcPts val="0"/>
              </a:spcAft>
              <a:buNone/>
            </a:pPr>
            <a:r>
              <a:rPr b="0" i="0" lang="en-US" sz="5315" u="none" cap="none" strike="noStrike">
                <a:solidFill>
                  <a:srgbClr val="FFFFFF"/>
                </a:solidFill>
                <a:latin typeface="Fredoka"/>
                <a:ea typeface="Fredoka"/>
                <a:cs typeface="Fredoka"/>
                <a:sym typeface="Fredoka"/>
              </a:rPr>
              <a:t>EXTENSION</a:t>
            </a:r>
            <a:endParaRPr/>
          </a:p>
        </p:txBody>
      </p:sp>
      <p:sp>
        <p:nvSpPr>
          <p:cNvPr id="217" name="Google Shape;217;p16"/>
          <p:cNvSpPr txBox="1"/>
          <p:nvPr/>
        </p:nvSpPr>
        <p:spPr>
          <a:xfrm>
            <a:off x="1557662" y="2023280"/>
            <a:ext cx="3305261" cy="3207354"/>
          </a:xfrm>
          <a:prstGeom prst="rect">
            <a:avLst/>
          </a:prstGeom>
          <a:noFill/>
          <a:ln>
            <a:noFill/>
          </a:ln>
        </p:spPr>
        <p:txBody>
          <a:bodyPr anchorCtr="0" anchor="t" bIns="0" lIns="0" spcFirstLastPara="1" rIns="0" wrap="square" tIns="0">
            <a:spAutoFit/>
          </a:bodyPr>
          <a:lstStyle/>
          <a:p>
            <a:pPr indent="0" lvl="0" marL="0" marR="0" rtl="0" algn="l">
              <a:lnSpc>
                <a:spcPct val="150017"/>
              </a:lnSpc>
              <a:spcBef>
                <a:spcPts val="0"/>
              </a:spcBef>
              <a:spcAft>
                <a:spcPts val="0"/>
              </a:spcAft>
              <a:buNone/>
            </a:pPr>
            <a:r>
              <a:rPr b="1" i="0" lang="en-US" sz="2817" u="none" cap="none" strike="noStrike">
                <a:solidFill>
                  <a:srgbClr val="FEFEFE"/>
                </a:solidFill>
                <a:latin typeface="Poppins"/>
                <a:ea typeface="Poppins"/>
                <a:cs typeface="Poppins"/>
                <a:sym typeface="Poppins"/>
              </a:rPr>
              <a:t>1. wardrobe</a:t>
            </a:r>
            <a:endParaRPr/>
          </a:p>
          <a:p>
            <a:pPr indent="0" lvl="0" marL="0" marR="0" rtl="0" algn="l">
              <a:lnSpc>
                <a:spcPct val="150017"/>
              </a:lnSpc>
              <a:spcBef>
                <a:spcPts val="0"/>
              </a:spcBef>
              <a:spcAft>
                <a:spcPts val="0"/>
              </a:spcAft>
              <a:buNone/>
            </a:pPr>
            <a:r>
              <a:rPr b="1" i="0" lang="en-US" sz="2817" u="none" cap="none" strike="noStrike">
                <a:solidFill>
                  <a:srgbClr val="FEFEFE"/>
                </a:solidFill>
                <a:latin typeface="Poppins"/>
                <a:ea typeface="Poppins"/>
                <a:cs typeface="Poppins"/>
                <a:sym typeface="Poppins"/>
              </a:rPr>
              <a:t>2. armchair</a:t>
            </a:r>
            <a:endParaRPr/>
          </a:p>
          <a:p>
            <a:pPr indent="0" lvl="0" marL="0" marR="0" rtl="0" algn="l">
              <a:lnSpc>
                <a:spcPct val="150017"/>
              </a:lnSpc>
              <a:spcBef>
                <a:spcPts val="0"/>
              </a:spcBef>
              <a:spcAft>
                <a:spcPts val="0"/>
              </a:spcAft>
              <a:buNone/>
            </a:pPr>
            <a:r>
              <a:rPr b="1" i="0" lang="en-US" sz="2817" u="none" cap="none" strike="noStrike">
                <a:solidFill>
                  <a:srgbClr val="FEFEFE"/>
                </a:solidFill>
                <a:latin typeface="Poppins"/>
                <a:ea typeface="Poppins"/>
                <a:cs typeface="Poppins"/>
                <a:sym typeface="Poppins"/>
              </a:rPr>
              <a:t>3. curtain</a:t>
            </a:r>
            <a:endParaRPr/>
          </a:p>
          <a:p>
            <a:pPr indent="0" lvl="0" marL="0" marR="0" rtl="0" algn="l">
              <a:lnSpc>
                <a:spcPct val="150017"/>
              </a:lnSpc>
              <a:spcBef>
                <a:spcPts val="0"/>
              </a:spcBef>
              <a:spcAft>
                <a:spcPts val="0"/>
              </a:spcAft>
              <a:buNone/>
            </a:pPr>
            <a:r>
              <a:rPr b="1" i="0" lang="en-US" sz="2817" u="none" cap="none" strike="noStrike">
                <a:solidFill>
                  <a:srgbClr val="FEFEFE"/>
                </a:solidFill>
                <a:latin typeface="Poppins"/>
                <a:ea typeface="Poppins"/>
                <a:cs typeface="Poppins"/>
                <a:sym typeface="Poppins"/>
              </a:rPr>
              <a:t>4. sink</a:t>
            </a:r>
            <a:endParaRPr/>
          </a:p>
          <a:p>
            <a:pPr indent="0" lvl="0" marL="0" marR="0" rtl="0" algn="l">
              <a:lnSpc>
                <a:spcPct val="150017"/>
              </a:lnSpc>
              <a:spcBef>
                <a:spcPts val="0"/>
              </a:spcBef>
              <a:spcAft>
                <a:spcPts val="0"/>
              </a:spcAft>
              <a:buNone/>
            </a:pPr>
            <a:r>
              <a:rPr b="1" i="0" lang="en-US" sz="2817" u="none" cap="none" strike="noStrike">
                <a:solidFill>
                  <a:srgbClr val="FEFEFE"/>
                </a:solidFill>
                <a:latin typeface="Poppins"/>
                <a:ea typeface="Poppins"/>
                <a:cs typeface="Poppins"/>
                <a:sym typeface="Poppins"/>
              </a:rPr>
              <a:t>5. mirror</a:t>
            </a:r>
            <a:endParaRPr/>
          </a:p>
          <a:p>
            <a:pPr indent="0" lvl="0" marL="0" marR="0" rtl="0" algn="l">
              <a:lnSpc>
                <a:spcPct val="150017"/>
              </a:lnSpc>
              <a:spcBef>
                <a:spcPts val="0"/>
              </a:spcBef>
              <a:spcAft>
                <a:spcPts val="0"/>
              </a:spcAft>
              <a:buNone/>
            </a:pPr>
            <a:r>
              <a:rPr b="1" i="0" lang="en-US" sz="2817" u="none" cap="none" strike="noStrike">
                <a:solidFill>
                  <a:srgbClr val="FEFEFE"/>
                </a:solidFill>
                <a:latin typeface="Poppins"/>
                <a:ea typeface="Poppins"/>
                <a:cs typeface="Poppins"/>
                <a:sym typeface="Poppins"/>
              </a:rPr>
              <a:t>6. washbasin</a:t>
            </a:r>
            <a:endParaRPr/>
          </a:p>
        </p:txBody>
      </p:sp>
      <p:sp>
        <p:nvSpPr>
          <p:cNvPr id="218" name="Google Shape;218;p16"/>
          <p:cNvSpPr txBox="1"/>
          <p:nvPr/>
        </p:nvSpPr>
        <p:spPr>
          <a:xfrm>
            <a:off x="4082857" y="2023280"/>
            <a:ext cx="3305261" cy="3207354"/>
          </a:xfrm>
          <a:prstGeom prst="rect">
            <a:avLst/>
          </a:prstGeom>
          <a:noFill/>
          <a:ln>
            <a:noFill/>
          </a:ln>
        </p:spPr>
        <p:txBody>
          <a:bodyPr anchorCtr="0" anchor="t" bIns="0" lIns="0" spcFirstLastPara="1" rIns="0" wrap="square" tIns="0">
            <a:spAutoFit/>
          </a:bodyPr>
          <a:lstStyle/>
          <a:p>
            <a:pPr indent="0" lvl="1" marL="0" marR="0" rtl="0" algn="l">
              <a:lnSpc>
                <a:spcPct val="150017"/>
              </a:lnSpc>
              <a:spcBef>
                <a:spcPts val="0"/>
              </a:spcBef>
              <a:spcAft>
                <a:spcPts val="0"/>
              </a:spcAft>
              <a:buNone/>
            </a:pPr>
            <a:r>
              <a:rPr b="1" i="0" lang="en-US" sz="2817" u="none" cap="none" strike="noStrike">
                <a:solidFill>
                  <a:srgbClr val="FEFEFE"/>
                </a:solidFill>
                <a:latin typeface="Poppins"/>
                <a:ea typeface="Poppins"/>
                <a:cs typeface="Poppins"/>
                <a:sym typeface="Poppins"/>
              </a:rPr>
              <a:t>7. bathtub</a:t>
            </a:r>
            <a:endParaRPr/>
          </a:p>
          <a:p>
            <a:pPr indent="0" lvl="1" marL="0" marR="0" rtl="0" algn="l">
              <a:lnSpc>
                <a:spcPct val="150017"/>
              </a:lnSpc>
              <a:spcBef>
                <a:spcPts val="0"/>
              </a:spcBef>
              <a:spcAft>
                <a:spcPts val="0"/>
              </a:spcAft>
              <a:buNone/>
            </a:pPr>
            <a:r>
              <a:rPr b="1" i="0" lang="en-US" sz="2817" u="none" cap="none" strike="noStrike">
                <a:solidFill>
                  <a:srgbClr val="FEFEFE"/>
                </a:solidFill>
                <a:latin typeface="Poppins"/>
                <a:ea typeface="Poppins"/>
                <a:cs typeface="Poppins"/>
                <a:sym typeface="Poppins"/>
              </a:rPr>
              <a:t>8. lamp</a:t>
            </a:r>
            <a:endParaRPr/>
          </a:p>
          <a:p>
            <a:pPr indent="0" lvl="1" marL="0" marR="0" rtl="0" algn="l">
              <a:lnSpc>
                <a:spcPct val="150017"/>
              </a:lnSpc>
              <a:spcBef>
                <a:spcPts val="0"/>
              </a:spcBef>
              <a:spcAft>
                <a:spcPts val="0"/>
              </a:spcAft>
              <a:buNone/>
            </a:pPr>
            <a:r>
              <a:rPr b="1" i="0" lang="en-US" sz="2817" u="none" cap="none" strike="noStrike">
                <a:solidFill>
                  <a:srgbClr val="FEFEFE"/>
                </a:solidFill>
                <a:latin typeface="Poppins"/>
                <a:ea typeface="Poppins"/>
                <a:cs typeface="Poppins"/>
                <a:sym typeface="Poppins"/>
              </a:rPr>
              <a:t>9. fridge</a:t>
            </a:r>
            <a:endParaRPr/>
          </a:p>
          <a:p>
            <a:pPr indent="0" lvl="1" marL="0" marR="0" rtl="0" algn="l">
              <a:lnSpc>
                <a:spcPct val="150017"/>
              </a:lnSpc>
              <a:spcBef>
                <a:spcPts val="0"/>
              </a:spcBef>
              <a:spcAft>
                <a:spcPts val="0"/>
              </a:spcAft>
              <a:buNone/>
            </a:pPr>
            <a:r>
              <a:rPr b="1" i="0" lang="en-US" sz="2817" u="none" cap="none" strike="noStrike">
                <a:solidFill>
                  <a:srgbClr val="FEFEFE"/>
                </a:solidFill>
                <a:latin typeface="Poppins"/>
                <a:ea typeface="Poppins"/>
                <a:cs typeface="Poppins"/>
                <a:sym typeface="Poppins"/>
              </a:rPr>
              <a:t>10. stove</a:t>
            </a:r>
            <a:endParaRPr/>
          </a:p>
          <a:p>
            <a:pPr indent="0" lvl="1" marL="0" marR="0" rtl="0" algn="l">
              <a:lnSpc>
                <a:spcPct val="150017"/>
              </a:lnSpc>
              <a:spcBef>
                <a:spcPts val="0"/>
              </a:spcBef>
              <a:spcAft>
                <a:spcPts val="0"/>
              </a:spcAft>
              <a:buNone/>
            </a:pPr>
            <a:r>
              <a:rPr b="1" i="0" lang="en-US" sz="2817" u="none" cap="none" strike="noStrike">
                <a:solidFill>
                  <a:srgbClr val="FEFEFE"/>
                </a:solidFill>
                <a:latin typeface="Poppins"/>
                <a:ea typeface="Poppins"/>
                <a:cs typeface="Poppins"/>
                <a:sym typeface="Poppins"/>
              </a:rPr>
              <a:t>11. double bed</a:t>
            </a:r>
            <a:endParaRPr/>
          </a:p>
          <a:p>
            <a:pPr indent="0" lvl="1" marL="0" marR="0" rtl="0" algn="l">
              <a:lnSpc>
                <a:spcPct val="150017"/>
              </a:lnSpc>
              <a:spcBef>
                <a:spcPts val="0"/>
              </a:spcBef>
              <a:spcAft>
                <a:spcPts val="0"/>
              </a:spcAft>
              <a:buNone/>
            </a:pPr>
            <a:r>
              <a:rPr b="1" i="0" lang="en-US" sz="2817" u="none" cap="none" strike="noStrike">
                <a:solidFill>
                  <a:srgbClr val="FEFEFE"/>
                </a:solidFill>
                <a:latin typeface="Poppins"/>
                <a:ea typeface="Poppins"/>
                <a:cs typeface="Poppins"/>
                <a:sym typeface="Poppins"/>
              </a:rPr>
              <a:t>12. single bed</a:t>
            </a:r>
            <a:endParaRPr/>
          </a:p>
        </p:txBody>
      </p:sp>
      <p:grpSp>
        <p:nvGrpSpPr>
          <p:cNvPr id="219" name="Google Shape;219;p16"/>
          <p:cNvGrpSpPr/>
          <p:nvPr/>
        </p:nvGrpSpPr>
        <p:grpSpPr>
          <a:xfrm>
            <a:off x="6874361" y="2849448"/>
            <a:ext cx="2899184" cy="4465751"/>
            <a:chOff x="0" y="0"/>
            <a:chExt cx="3865579" cy="5954335"/>
          </a:xfrm>
        </p:grpSpPr>
        <p:sp>
          <p:nvSpPr>
            <p:cNvPr id="220" name="Google Shape;220;p16"/>
            <p:cNvSpPr/>
            <p:nvPr/>
          </p:nvSpPr>
          <p:spPr>
            <a:xfrm>
              <a:off x="0" y="2522895"/>
              <a:ext cx="3865579" cy="2958925"/>
            </a:xfrm>
            <a:custGeom>
              <a:rect b="b" l="l" r="r" t="t"/>
              <a:pathLst>
                <a:path extrusionOk="0" h="2958925" w="3865579">
                  <a:moveTo>
                    <a:pt x="0" y="0"/>
                  </a:moveTo>
                  <a:lnTo>
                    <a:pt x="3865579" y="0"/>
                  </a:lnTo>
                  <a:lnTo>
                    <a:pt x="3865579" y="2958925"/>
                  </a:lnTo>
                  <a:lnTo>
                    <a:pt x="0" y="2958925"/>
                  </a:lnTo>
                  <a:lnTo>
                    <a:pt x="0" y="0"/>
                  </a:lnTo>
                  <a:close/>
                </a:path>
              </a:pathLst>
            </a:custGeom>
            <a:blipFill rotWithShape="1">
              <a:blip r:embed="rId6">
                <a:alphaModFix/>
              </a:blip>
              <a:stretch>
                <a:fillRect b="0" l="0" r="0" t="0"/>
              </a:stretch>
            </a:blipFill>
            <a:ln>
              <a:noFill/>
            </a:ln>
          </p:spPr>
        </p:sp>
        <p:sp>
          <p:nvSpPr>
            <p:cNvPr id="221" name="Google Shape;221;p16"/>
            <p:cNvSpPr/>
            <p:nvPr/>
          </p:nvSpPr>
          <p:spPr>
            <a:xfrm>
              <a:off x="1494128" y="3307964"/>
              <a:ext cx="1963126" cy="2646371"/>
            </a:xfrm>
            <a:custGeom>
              <a:rect b="b" l="l" r="r" t="t"/>
              <a:pathLst>
                <a:path extrusionOk="0" h="2646371" w="1963126">
                  <a:moveTo>
                    <a:pt x="0" y="0"/>
                  </a:moveTo>
                  <a:lnTo>
                    <a:pt x="1963127" y="0"/>
                  </a:lnTo>
                  <a:lnTo>
                    <a:pt x="1963127" y="2646372"/>
                  </a:lnTo>
                  <a:lnTo>
                    <a:pt x="0" y="2646372"/>
                  </a:lnTo>
                  <a:lnTo>
                    <a:pt x="0" y="0"/>
                  </a:lnTo>
                  <a:close/>
                </a:path>
              </a:pathLst>
            </a:custGeom>
            <a:blipFill rotWithShape="1">
              <a:blip r:embed="rId7">
                <a:alphaModFix/>
              </a:blip>
              <a:stretch>
                <a:fillRect b="0" l="0" r="0" t="0"/>
              </a:stretch>
            </a:blipFill>
            <a:ln>
              <a:noFill/>
            </a:ln>
          </p:spPr>
        </p:sp>
        <p:sp>
          <p:nvSpPr>
            <p:cNvPr id="222" name="Google Shape;222;p16"/>
            <p:cNvSpPr/>
            <p:nvPr/>
          </p:nvSpPr>
          <p:spPr>
            <a:xfrm>
              <a:off x="874857" y="2403137"/>
              <a:ext cx="1600835" cy="1157872"/>
            </a:xfrm>
            <a:custGeom>
              <a:rect b="b" l="l" r="r" t="t"/>
              <a:pathLst>
                <a:path extrusionOk="0" h="1157872" w="1600835">
                  <a:moveTo>
                    <a:pt x="0" y="0"/>
                  </a:moveTo>
                  <a:lnTo>
                    <a:pt x="1600835" y="0"/>
                  </a:lnTo>
                  <a:lnTo>
                    <a:pt x="1600835" y="1157872"/>
                  </a:lnTo>
                  <a:lnTo>
                    <a:pt x="0" y="1157872"/>
                  </a:lnTo>
                  <a:lnTo>
                    <a:pt x="0" y="0"/>
                  </a:lnTo>
                  <a:close/>
                </a:path>
              </a:pathLst>
            </a:custGeom>
            <a:blipFill rotWithShape="1">
              <a:blip r:embed="rId8">
                <a:alphaModFix/>
              </a:blip>
              <a:stretch>
                <a:fillRect b="0" l="0" r="0" t="0"/>
              </a:stretch>
            </a:blipFill>
            <a:ln>
              <a:noFill/>
            </a:ln>
          </p:spPr>
        </p:sp>
        <p:sp>
          <p:nvSpPr>
            <p:cNvPr id="223" name="Google Shape;223;p16"/>
            <p:cNvSpPr/>
            <p:nvPr/>
          </p:nvSpPr>
          <p:spPr>
            <a:xfrm>
              <a:off x="1970475" y="0"/>
              <a:ext cx="908329" cy="1616766"/>
            </a:xfrm>
            <a:custGeom>
              <a:rect b="b" l="l" r="r" t="t"/>
              <a:pathLst>
                <a:path extrusionOk="0" h="1616766" w="908329">
                  <a:moveTo>
                    <a:pt x="0" y="0"/>
                  </a:moveTo>
                  <a:lnTo>
                    <a:pt x="908329" y="0"/>
                  </a:lnTo>
                  <a:lnTo>
                    <a:pt x="908329" y="1616766"/>
                  </a:lnTo>
                  <a:lnTo>
                    <a:pt x="0" y="1616766"/>
                  </a:lnTo>
                  <a:lnTo>
                    <a:pt x="0" y="0"/>
                  </a:lnTo>
                  <a:close/>
                </a:path>
              </a:pathLst>
            </a:custGeom>
            <a:blipFill rotWithShape="1">
              <a:blip r:embed="rId9">
                <a:alphaModFix/>
              </a:blip>
              <a:stretch>
                <a:fillRect b="0" l="0" r="0" t="0"/>
              </a:stretch>
            </a:blipFill>
            <a:ln>
              <a:noFill/>
            </a:ln>
          </p:spPr>
        </p:sp>
        <p:sp>
          <p:nvSpPr>
            <p:cNvPr id="224" name="Google Shape;224;p16"/>
            <p:cNvSpPr/>
            <p:nvPr/>
          </p:nvSpPr>
          <p:spPr>
            <a:xfrm>
              <a:off x="1020486" y="650070"/>
              <a:ext cx="330445" cy="316626"/>
            </a:xfrm>
            <a:custGeom>
              <a:rect b="b" l="l" r="r" t="t"/>
              <a:pathLst>
                <a:path extrusionOk="0" h="316626" w="330445">
                  <a:moveTo>
                    <a:pt x="0" y="0"/>
                  </a:moveTo>
                  <a:lnTo>
                    <a:pt x="330444" y="0"/>
                  </a:lnTo>
                  <a:lnTo>
                    <a:pt x="330444" y="316626"/>
                  </a:lnTo>
                  <a:lnTo>
                    <a:pt x="0" y="316626"/>
                  </a:lnTo>
                  <a:lnTo>
                    <a:pt x="0" y="0"/>
                  </a:lnTo>
                  <a:close/>
                </a:path>
              </a:pathLst>
            </a:custGeom>
            <a:blipFill rotWithShape="1">
              <a:blip r:embed="rId10">
                <a:alphaModFix/>
              </a:blip>
              <a:stretch>
                <a:fillRect b="0" l="0" r="0" t="0"/>
              </a:stretch>
            </a:blipFill>
            <a:ln>
              <a:noFill/>
            </a:ln>
          </p:spPr>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228" name="Shape 228"/>
        <p:cNvGrpSpPr/>
        <p:nvPr/>
      </p:nvGrpSpPr>
      <p:grpSpPr>
        <a:xfrm>
          <a:off x="0" y="0"/>
          <a:ext cx="0" cy="0"/>
          <a:chOff x="0" y="0"/>
          <a:chExt cx="0" cy="0"/>
        </a:xfrm>
      </p:grpSpPr>
      <p:sp>
        <p:nvSpPr>
          <p:cNvPr id="229" name="Google Shape;229;p17"/>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230" name="Google Shape;230;p17"/>
          <p:cNvSpPr/>
          <p:nvPr/>
        </p:nvSpPr>
        <p:spPr>
          <a:xfrm>
            <a:off x="591611" y="1331231"/>
            <a:ext cx="8792289" cy="5983969"/>
          </a:xfrm>
          <a:custGeom>
            <a:rect b="b" l="l" r="r" t="t"/>
            <a:pathLst>
              <a:path extrusionOk="0" h="5983969" w="8792289">
                <a:moveTo>
                  <a:pt x="0" y="0"/>
                </a:moveTo>
                <a:lnTo>
                  <a:pt x="8792289" y="0"/>
                </a:lnTo>
                <a:lnTo>
                  <a:pt x="8792289" y="5983969"/>
                </a:lnTo>
                <a:lnTo>
                  <a:pt x="0" y="5983969"/>
                </a:lnTo>
                <a:lnTo>
                  <a:pt x="0" y="0"/>
                </a:lnTo>
                <a:close/>
              </a:path>
            </a:pathLst>
          </a:custGeom>
          <a:blipFill rotWithShape="1">
            <a:blip r:embed="rId4">
              <a:alphaModFix/>
            </a:blip>
            <a:stretch>
              <a:fillRect b="-2277" l="-2238" r="-2238" t="0"/>
            </a:stretch>
          </a:blipFill>
          <a:ln>
            <a:noFill/>
          </a:ln>
        </p:spPr>
      </p:sp>
      <p:sp>
        <p:nvSpPr>
          <p:cNvPr id="231" name="Google Shape;231;p17"/>
          <p:cNvSpPr/>
          <p:nvPr/>
        </p:nvSpPr>
        <p:spPr>
          <a:xfrm>
            <a:off x="731520" y="4604356"/>
            <a:ext cx="3770227" cy="2507201"/>
          </a:xfrm>
          <a:custGeom>
            <a:rect b="b" l="l" r="r" t="t"/>
            <a:pathLst>
              <a:path extrusionOk="0" h="2507201" w="3770227">
                <a:moveTo>
                  <a:pt x="0" y="0"/>
                </a:moveTo>
                <a:lnTo>
                  <a:pt x="3770227" y="0"/>
                </a:lnTo>
                <a:lnTo>
                  <a:pt x="3770227" y="2507201"/>
                </a:lnTo>
                <a:lnTo>
                  <a:pt x="0" y="2507201"/>
                </a:lnTo>
                <a:lnTo>
                  <a:pt x="0" y="0"/>
                </a:lnTo>
                <a:close/>
              </a:path>
            </a:pathLst>
          </a:custGeom>
          <a:blipFill rotWithShape="1">
            <a:blip r:embed="rId5">
              <a:alphaModFix/>
            </a:blip>
            <a:stretch>
              <a:fillRect b="0" l="0" r="0" t="0"/>
            </a:stretch>
          </a:blipFill>
          <a:ln>
            <a:noFill/>
          </a:ln>
        </p:spPr>
      </p:sp>
      <p:sp>
        <p:nvSpPr>
          <p:cNvPr id="232" name="Google Shape;232;p17"/>
          <p:cNvSpPr txBox="1"/>
          <p:nvPr/>
        </p:nvSpPr>
        <p:spPr>
          <a:xfrm>
            <a:off x="317663" y="-104775"/>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CB6963"/>
                </a:solidFill>
                <a:latin typeface="Fredoka"/>
                <a:ea typeface="Fredoka"/>
                <a:cs typeface="Fredoka"/>
                <a:sym typeface="Fredoka"/>
              </a:rPr>
              <a:t>wardrobe</a:t>
            </a:r>
            <a:endParaRPr/>
          </a:p>
        </p:txBody>
      </p:sp>
      <p:sp>
        <p:nvSpPr>
          <p:cNvPr id="233" name="Google Shape;233;p17"/>
          <p:cNvSpPr txBox="1"/>
          <p:nvPr/>
        </p:nvSpPr>
        <p:spPr>
          <a:xfrm>
            <a:off x="317663" y="663575"/>
            <a:ext cx="9166966" cy="466725"/>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tall cupboard in which you hang your clothes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237" name="Shape 237"/>
        <p:cNvGrpSpPr/>
        <p:nvPr/>
      </p:nvGrpSpPr>
      <p:grpSpPr>
        <a:xfrm>
          <a:off x="0" y="0"/>
          <a:ext cx="0" cy="0"/>
          <a:chOff x="0" y="0"/>
          <a:chExt cx="0" cy="0"/>
        </a:xfrm>
      </p:grpSpPr>
      <p:sp>
        <p:nvSpPr>
          <p:cNvPr id="238" name="Google Shape;238;p18"/>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239" name="Google Shape;239;p18"/>
          <p:cNvSpPr/>
          <p:nvPr/>
        </p:nvSpPr>
        <p:spPr>
          <a:xfrm>
            <a:off x="357374" y="1639334"/>
            <a:ext cx="8929575" cy="5675866"/>
          </a:xfrm>
          <a:custGeom>
            <a:rect b="b" l="l" r="r" t="t"/>
            <a:pathLst>
              <a:path extrusionOk="0" h="5675866" w="8929575">
                <a:moveTo>
                  <a:pt x="0" y="0"/>
                </a:moveTo>
                <a:lnTo>
                  <a:pt x="8929575" y="0"/>
                </a:lnTo>
                <a:lnTo>
                  <a:pt x="8929575" y="5675866"/>
                </a:lnTo>
                <a:lnTo>
                  <a:pt x="0" y="5675866"/>
                </a:lnTo>
                <a:lnTo>
                  <a:pt x="0" y="0"/>
                </a:lnTo>
                <a:close/>
              </a:path>
            </a:pathLst>
          </a:custGeom>
          <a:blipFill rotWithShape="1">
            <a:blip r:embed="rId4">
              <a:alphaModFix/>
            </a:blip>
            <a:stretch>
              <a:fillRect b="-3755" l="0" r="0" t="-1255"/>
            </a:stretch>
          </a:blipFill>
          <a:ln>
            <a:noFill/>
          </a:ln>
        </p:spPr>
      </p:sp>
      <p:sp>
        <p:nvSpPr>
          <p:cNvPr id="240" name="Google Shape;240;p18"/>
          <p:cNvSpPr txBox="1"/>
          <p:nvPr/>
        </p:nvSpPr>
        <p:spPr>
          <a:xfrm>
            <a:off x="637782" y="105415"/>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CB6963"/>
                </a:solidFill>
                <a:latin typeface="Fredoka"/>
                <a:ea typeface="Fredoka"/>
                <a:cs typeface="Fredoka"/>
                <a:sym typeface="Fredoka"/>
              </a:rPr>
              <a:t>armchair</a:t>
            </a:r>
            <a:endParaRPr/>
          </a:p>
        </p:txBody>
      </p:sp>
      <p:sp>
        <p:nvSpPr>
          <p:cNvPr id="241" name="Google Shape;241;p18"/>
          <p:cNvSpPr txBox="1"/>
          <p:nvPr/>
        </p:nvSpPr>
        <p:spPr>
          <a:xfrm>
            <a:off x="466651" y="839420"/>
            <a:ext cx="8820299" cy="466725"/>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comfortable chair with sides that support your arms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245" name="Shape 245"/>
        <p:cNvGrpSpPr/>
        <p:nvPr/>
      </p:nvGrpSpPr>
      <p:grpSpPr>
        <a:xfrm>
          <a:off x="0" y="0"/>
          <a:ext cx="0" cy="0"/>
          <a:chOff x="0" y="0"/>
          <a:chExt cx="0" cy="0"/>
        </a:xfrm>
      </p:grpSpPr>
      <p:sp>
        <p:nvSpPr>
          <p:cNvPr id="246" name="Google Shape;246;p19"/>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247" name="Google Shape;247;p19"/>
          <p:cNvSpPr/>
          <p:nvPr/>
        </p:nvSpPr>
        <p:spPr>
          <a:xfrm>
            <a:off x="1031446" y="2036445"/>
            <a:ext cx="7912620" cy="5278755"/>
          </a:xfrm>
          <a:custGeom>
            <a:rect b="b" l="l" r="r" t="t"/>
            <a:pathLst>
              <a:path extrusionOk="0" h="5278755" w="7912620">
                <a:moveTo>
                  <a:pt x="0" y="0"/>
                </a:moveTo>
                <a:lnTo>
                  <a:pt x="7912620" y="0"/>
                </a:lnTo>
                <a:lnTo>
                  <a:pt x="7912620" y="5278755"/>
                </a:lnTo>
                <a:lnTo>
                  <a:pt x="0" y="5278755"/>
                </a:lnTo>
                <a:lnTo>
                  <a:pt x="0" y="0"/>
                </a:lnTo>
                <a:close/>
              </a:path>
            </a:pathLst>
          </a:custGeom>
          <a:blipFill rotWithShape="1">
            <a:blip r:embed="rId4">
              <a:alphaModFix/>
            </a:blip>
            <a:stretch>
              <a:fillRect b="-10304" l="-17770" r="-5381" t="-12914"/>
            </a:stretch>
          </a:blipFill>
          <a:ln>
            <a:noFill/>
          </a:ln>
        </p:spPr>
      </p:sp>
      <p:sp>
        <p:nvSpPr>
          <p:cNvPr id="248" name="Google Shape;248;p19"/>
          <p:cNvSpPr txBox="1"/>
          <p:nvPr/>
        </p:nvSpPr>
        <p:spPr>
          <a:xfrm>
            <a:off x="624880" y="-104775"/>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CB6963"/>
                </a:solidFill>
                <a:latin typeface="Fredoka"/>
                <a:ea typeface="Fredoka"/>
                <a:cs typeface="Fredoka"/>
                <a:sym typeface="Fredoka"/>
              </a:rPr>
              <a:t>curtain</a:t>
            </a:r>
            <a:endParaRPr/>
          </a:p>
        </p:txBody>
      </p:sp>
      <p:sp>
        <p:nvSpPr>
          <p:cNvPr id="249" name="Google Shape;249;p19"/>
          <p:cNvSpPr txBox="1"/>
          <p:nvPr/>
        </p:nvSpPr>
        <p:spPr>
          <a:xfrm>
            <a:off x="466651" y="636270"/>
            <a:ext cx="9286949" cy="1400175"/>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a:t>
            </a:r>
            <a:r>
              <a:rPr b="1" i="0" lang="en-US" sz="2499" u="sng" cap="none" strike="noStrike">
                <a:solidFill>
                  <a:srgbClr val="000000"/>
                </a:solidFill>
                <a:latin typeface="Poppins"/>
                <a:ea typeface="Poppins"/>
                <a:cs typeface="Poppins"/>
                <a:sym typeface="Poppins"/>
                <a:hlinkClick r:id="rId5">
                  <a:extLst>
                    <a:ext uri="{A12FA001-AC4F-418D-AE19-62706E023703}">
                      <ahyp:hlinkClr val="tx"/>
                    </a:ext>
                  </a:extLst>
                </a:hlinkClick>
              </a:rPr>
              <a:t>piece</a:t>
            </a:r>
            <a:r>
              <a:rPr b="1" i="0" lang="en-US" sz="2499" u="none" cap="none" strike="noStrike">
                <a:solidFill>
                  <a:srgbClr val="000000"/>
                </a:solidFill>
                <a:latin typeface="Poppins"/>
                <a:ea typeface="Poppins"/>
                <a:cs typeface="Poppins"/>
                <a:sym typeface="Poppins"/>
              </a:rPr>
              <a:t> of </a:t>
            </a:r>
            <a:r>
              <a:rPr b="1" i="0" lang="en-US" sz="2499" u="sng" cap="none" strike="noStrike">
                <a:solidFill>
                  <a:srgbClr val="000000"/>
                </a:solidFill>
                <a:latin typeface="Poppins"/>
                <a:ea typeface="Poppins"/>
                <a:cs typeface="Poppins"/>
                <a:sym typeface="Poppins"/>
                <a:hlinkClick r:id="rId6">
                  <a:extLst>
                    <a:ext uri="{A12FA001-AC4F-418D-AE19-62706E023703}">
                      <ahyp:hlinkClr val="tx"/>
                    </a:ext>
                  </a:extLst>
                </a:hlinkClick>
              </a:rPr>
              <a:t>material</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7">
                  <a:extLst>
                    <a:ext uri="{A12FA001-AC4F-418D-AE19-62706E023703}">
                      <ahyp:hlinkClr val="tx"/>
                    </a:ext>
                  </a:extLst>
                </a:hlinkClick>
              </a:rPr>
              <a:t>especially</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8">
                  <a:extLst>
                    <a:ext uri="{A12FA001-AC4F-418D-AE19-62706E023703}">
                      <ahyp:hlinkClr val="tx"/>
                    </a:ext>
                  </a:extLst>
                </a:hlinkClick>
              </a:rPr>
              <a:t>cloth</a:t>
            </a:r>
            <a:r>
              <a:rPr b="1" i="0" lang="en-US" sz="2499" u="none" cap="none" strike="noStrike">
                <a:solidFill>
                  <a:srgbClr val="000000"/>
                </a:solidFill>
                <a:latin typeface="Poppins"/>
                <a:ea typeface="Poppins"/>
                <a:cs typeface="Poppins"/>
                <a:sym typeface="Poppins"/>
              </a:rPr>
              <a:t>, that </a:t>
            </a:r>
            <a:r>
              <a:rPr b="1" i="0" lang="en-US" sz="2499" u="sng" cap="none" strike="noStrike">
                <a:solidFill>
                  <a:srgbClr val="000000"/>
                </a:solidFill>
                <a:latin typeface="Poppins"/>
                <a:ea typeface="Poppins"/>
                <a:cs typeface="Poppins"/>
                <a:sym typeface="Poppins"/>
                <a:hlinkClick r:id="rId9">
                  <a:extLst>
                    <a:ext uri="{A12FA001-AC4F-418D-AE19-62706E023703}">
                      <ahyp:hlinkClr val="tx"/>
                    </a:ext>
                  </a:extLst>
                </a:hlinkClick>
              </a:rPr>
              <a:t>hangs</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0">
                  <a:extLst>
                    <a:ext uri="{A12FA001-AC4F-418D-AE19-62706E023703}">
                      <ahyp:hlinkClr val="tx"/>
                    </a:ext>
                  </a:extLst>
                </a:hlinkClick>
              </a:rPr>
              <a:t>across</a:t>
            </a:r>
            <a:r>
              <a:rPr b="1" i="0" lang="en-US" sz="2499" u="none" cap="none" strike="noStrike">
                <a:solidFill>
                  <a:srgbClr val="000000"/>
                </a:solidFill>
                <a:latin typeface="Poppins"/>
                <a:ea typeface="Poppins"/>
                <a:cs typeface="Poppins"/>
                <a:sym typeface="Poppins"/>
              </a:rPr>
              <a:t> a </a:t>
            </a:r>
            <a:r>
              <a:rPr b="1" i="0" lang="en-US" sz="2499" u="sng" cap="none" strike="noStrike">
                <a:solidFill>
                  <a:srgbClr val="000000"/>
                </a:solidFill>
                <a:latin typeface="Poppins"/>
                <a:ea typeface="Poppins"/>
                <a:cs typeface="Poppins"/>
                <a:sym typeface="Poppins"/>
                <a:hlinkClick r:id="rId11">
                  <a:extLst>
                    <a:ext uri="{A12FA001-AC4F-418D-AE19-62706E023703}">
                      <ahyp:hlinkClr val="tx"/>
                    </a:ext>
                  </a:extLst>
                </a:hlinkClick>
              </a:rPr>
              <a:t>window</a:t>
            </a:r>
            <a:r>
              <a:rPr b="1" i="0" lang="en-US" sz="2499" u="none" cap="none" strike="noStrike">
                <a:solidFill>
                  <a:srgbClr val="000000"/>
                </a:solidFill>
                <a:latin typeface="Poppins"/>
                <a:ea typeface="Poppins"/>
                <a:cs typeface="Poppins"/>
                <a:sym typeface="Poppins"/>
              </a:rPr>
              <a:t> or </a:t>
            </a:r>
            <a:r>
              <a:rPr b="1" i="0" lang="en-US" sz="2499" u="sng" cap="none" strike="noStrike">
                <a:solidFill>
                  <a:srgbClr val="000000"/>
                </a:solidFill>
                <a:latin typeface="Poppins"/>
                <a:ea typeface="Poppins"/>
                <a:cs typeface="Poppins"/>
                <a:sym typeface="Poppins"/>
                <a:hlinkClick r:id="rId12">
                  <a:extLst>
                    <a:ext uri="{A12FA001-AC4F-418D-AE19-62706E023703}">
                      <ahyp:hlinkClr val="tx"/>
                    </a:ext>
                  </a:extLst>
                </a:hlinkClick>
              </a:rPr>
              <a:t>opening</a:t>
            </a:r>
            <a:r>
              <a:rPr b="1" i="0" lang="en-US" sz="2499" u="none" cap="none" strike="noStrike">
                <a:solidFill>
                  <a:srgbClr val="000000"/>
                </a:solidFill>
                <a:latin typeface="Poppins"/>
                <a:ea typeface="Poppins"/>
                <a:cs typeface="Poppins"/>
                <a:sym typeface="Poppins"/>
              </a:rPr>
              <a:t> to make a </a:t>
            </a:r>
            <a:r>
              <a:rPr b="1" i="0" lang="en-US" sz="2499" u="sng" cap="none" strike="noStrike">
                <a:solidFill>
                  <a:srgbClr val="000000"/>
                </a:solidFill>
                <a:latin typeface="Poppins"/>
                <a:ea typeface="Poppins"/>
                <a:cs typeface="Poppins"/>
                <a:sym typeface="Poppins"/>
                <a:hlinkClick r:id="rId13">
                  <a:extLst>
                    <a:ext uri="{A12FA001-AC4F-418D-AE19-62706E023703}">
                      <ahyp:hlinkClr val="tx"/>
                    </a:ext>
                  </a:extLst>
                </a:hlinkClick>
              </a:rPr>
              <a:t>room</a:t>
            </a:r>
            <a:r>
              <a:rPr b="1" i="0" lang="en-US" sz="2499" u="none" cap="none" strike="noStrike">
                <a:solidFill>
                  <a:srgbClr val="000000"/>
                </a:solidFill>
                <a:latin typeface="Poppins"/>
                <a:ea typeface="Poppins"/>
                <a:cs typeface="Poppins"/>
                <a:sym typeface="Poppins"/>
              </a:rPr>
              <a:t> or </a:t>
            </a:r>
            <a:r>
              <a:rPr b="1" i="0" lang="en-US" sz="2499" u="sng" cap="none" strike="noStrike">
                <a:solidFill>
                  <a:srgbClr val="000000"/>
                </a:solidFill>
                <a:latin typeface="Poppins"/>
                <a:ea typeface="Poppins"/>
                <a:cs typeface="Poppins"/>
                <a:sym typeface="Poppins"/>
                <a:hlinkClick r:id="rId14">
                  <a:extLst>
                    <a:ext uri="{A12FA001-AC4F-418D-AE19-62706E023703}">
                      <ahyp:hlinkClr val="tx"/>
                    </a:ext>
                  </a:extLst>
                </a:hlinkClick>
              </a:rPr>
              <a:t>part</a:t>
            </a:r>
            <a:r>
              <a:rPr b="1" i="0" lang="en-US" sz="2499" u="none" cap="none" strike="noStrike">
                <a:solidFill>
                  <a:srgbClr val="000000"/>
                </a:solidFill>
                <a:latin typeface="Poppins"/>
                <a:ea typeface="Poppins"/>
                <a:cs typeface="Poppins"/>
                <a:sym typeface="Poppins"/>
              </a:rPr>
              <a:t> of a </a:t>
            </a:r>
            <a:r>
              <a:rPr b="1" i="0" lang="en-US" sz="2499" u="sng" cap="none" strike="noStrike">
                <a:solidFill>
                  <a:srgbClr val="000000"/>
                </a:solidFill>
                <a:latin typeface="Poppins"/>
                <a:ea typeface="Poppins"/>
                <a:cs typeface="Poppins"/>
                <a:sym typeface="Poppins"/>
                <a:hlinkClick r:id="rId15">
                  <a:extLst>
                    <a:ext uri="{A12FA001-AC4F-418D-AE19-62706E023703}">
                      <ahyp:hlinkClr val="tx"/>
                    </a:ext>
                  </a:extLst>
                </a:hlinkClick>
              </a:rPr>
              <a:t>room</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6">
                  <a:extLst>
                    <a:ext uri="{A12FA001-AC4F-418D-AE19-62706E023703}">
                      <ahyp:hlinkClr val="tx"/>
                    </a:ext>
                  </a:extLst>
                </a:hlinkClick>
              </a:rPr>
              <a:t>dark</a:t>
            </a:r>
            <a:r>
              <a:rPr b="1" i="0" lang="en-US" sz="2499" u="none" cap="none" strike="noStrike">
                <a:solidFill>
                  <a:srgbClr val="000000"/>
                </a:solidFill>
                <a:latin typeface="Poppins"/>
                <a:ea typeface="Poppins"/>
                <a:cs typeface="Poppins"/>
                <a:sym typeface="Poppins"/>
              </a:rPr>
              <a:t> or </a:t>
            </a:r>
            <a:r>
              <a:rPr b="1" i="0" lang="en-US" sz="2499" u="sng" cap="none" strike="noStrike">
                <a:solidFill>
                  <a:srgbClr val="000000"/>
                </a:solidFill>
                <a:latin typeface="Poppins"/>
                <a:ea typeface="Poppins"/>
                <a:cs typeface="Poppins"/>
                <a:sym typeface="Poppins"/>
                <a:hlinkClick r:id="rId17">
                  <a:extLst>
                    <a:ext uri="{A12FA001-AC4F-418D-AE19-62706E023703}">
                      <ahyp:hlinkClr val="tx"/>
                    </a:ext>
                  </a:extLst>
                </a:hlinkClick>
              </a:rPr>
              <a:t>private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94" name="Shape 94"/>
        <p:cNvGrpSpPr/>
        <p:nvPr/>
      </p:nvGrpSpPr>
      <p:grpSpPr>
        <a:xfrm>
          <a:off x="0" y="0"/>
          <a:ext cx="0" cy="0"/>
          <a:chOff x="0" y="0"/>
          <a:chExt cx="0" cy="0"/>
        </a:xfrm>
      </p:grpSpPr>
      <p:sp>
        <p:nvSpPr>
          <p:cNvPr id="95" name="Google Shape;95;p2"/>
          <p:cNvSpPr txBox="1"/>
          <p:nvPr/>
        </p:nvSpPr>
        <p:spPr>
          <a:xfrm>
            <a:off x="0" y="249794"/>
            <a:ext cx="9753600" cy="6334573"/>
          </a:xfrm>
          <a:prstGeom prst="rect">
            <a:avLst/>
          </a:prstGeom>
          <a:noFill/>
          <a:ln>
            <a:noFill/>
          </a:ln>
        </p:spPr>
        <p:txBody>
          <a:bodyPr anchorCtr="0" anchor="t" bIns="0" lIns="0" spcFirstLastPara="1" rIns="0" wrap="square" tIns="0">
            <a:spAutoFit/>
          </a:bodyPr>
          <a:lstStyle/>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Lesson 3: Homely Chatter</a:t>
            </a:r>
            <a:endParaRPr/>
          </a:p>
          <a:p>
            <a:pPr indent="0" lvl="0" marL="0" marR="0" rtl="0" algn="l">
              <a:lnSpc>
                <a:spcPct val="140058"/>
              </a:lnSpc>
              <a:spcBef>
                <a:spcPts val="0"/>
              </a:spcBef>
              <a:spcAft>
                <a:spcPts val="0"/>
              </a:spcAft>
              <a:buNone/>
            </a:pPr>
            <a:r>
              <a:t/>
            </a:r>
            <a:endParaRPr b="0" i="0" sz="679" u="none" cap="none" strike="noStrike">
              <a:solidFill>
                <a:srgbClr val="000000"/>
              </a:solidFill>
              <a:latin typeface="Arial"/>
              <a:ea typeface="Arial"/>
              <a:cs typeface="Arial"/>
              <a:sym typeface="Arial"/>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Course: Trinity GESE Grade 1 Prep</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Course Duration: 16 lessons</a:t>
            </a:r>
            <a:endParaRPr/>
          </a:p>
          <a:p>
            <a:pPr indent="0" lvl="0" marL="0" marR="0" rtl="0" algn="l">
              <a:lnSpc>
                <a:spcPct val="140058"/>
              </a:lnSpc>
              <a:spcBef>
                <a:spcPts val="0"/>
              </a:spcBef>
              <a:spcAft>
                <a:spcPts val="0"/>
              </a:spcAft>
              <a:buNone/>
            </a:pPr>
            <a:r>
              <a:t/>
            </a:r>
            <a:endParaRPr b="0" i="0" sz="679" u="none" cap="none" strike="noStrike">
              <a:solidFill>
                <a:srgbClr val="000000"/>
              </a:solidFill>
              <a:latin typeface="Arial"/>
              <a:ea typeface="Arial"/>
              <a:cs typeface="Arial"/>
              <a:sym typeface="Arial"/>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Lesson Duration: 1.5 hours per lesson</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Age: ESL aged 6 to 8</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Class Size: 8 – 12</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Function: Talking about Household objects</a:t>
            </a:r>
            <a:endParaRPr/>
          </a:p>
          <a:p>
            <a:pPr indent="0" lvl="0" marL="0" marR="0" rtl="0" algn="l">
              <a:lnSpc>
                <a:spcPct val="140058"/>
              </a:lnSpc>
              <a:spcBef>
                <a:spcPts val="0"/>
              </a:spcBef>
              <a:spcAft>
                <a:spcPts val="0"/>
              </a:spcAft>
              <a:buNone/>
            </a:pPr>
            <a:r>
              <a:t/>
            </a:r>
            <a:endParaRPr b="0" i="0" sz="679" u="none" cap="none" strike="noStrike">
              <a:solidFill>
                <a:srgbClr val="000000"/>
              </a:solidFill>
              <a:latin typeface="Arial"/>
              <a:ea typeface="Arial"/>
              <a:cs typeface="Arial"/>
              <a:sym typeface="Arial"/>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Materials List:</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1. Lesson PowerPoint</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2. Lesson Worksheet</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3. Household Objects (window, bed, shelf, cupboard, table, chair, sofa, TV, toilet, shower, door)</a:t>
            </a:r>
            <a:endParaRPr/>
          </a:p>
          <a:p>
            <a:pPr indent="0" lvl="0" marL="0" marR="0" rtl="0" algn="l">
              <a:lnSpc>
                <a:spcPct val="140058"/>
              </a:lnSpc>
              <a:spcBef>
                <a:spcPts val="0"/>
              </a:spcBef>
              <a:spcAft>
                <a:spcPts val="0"/>
              </a:spcAft>
              <a:buNone/>
            </a:pPr>
            <a:r>
              <a:t/>
            </a:r>
            <a:endParaRPr b="0" i="0" sz="679" u="none" cap="none" strike="noStrike">
              <a:solidFill>
                <a:srgbClr val="000000"/>
              </a:solidFill>
              <a:latin typeface="Arial"/>
              <a:ea typeface="Arial"/>
              <a:cs typeface="Arial"/>
              <a:sym typeface="Arial"/>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Target Language:</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Number 1 - 20</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Point to the…</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Give me the…</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Touch the…</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Show me the…</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window, bed, shelf, cupboard, table, chair, sofa, TV, toilet, shower, door</a:t>
            </a:r>
            <a:endParaRPr/>
          </a:p>
          <a:p>
            <a:pPr indent="0" lvl="0" marL="0" marR="0" rtl="0" algn="l">
              <a:lnSpc>
                <a:spcPct val="140058"/>
              </a:lnSpc>
              <a:spcBef>
                <a:spcPts val="0"/>
              </a:spcBef>
              <a:spcAft>
                <a:spcPts val="0"/>
              </a:spcAft>
              <a:buNone/>
            </a:pPr>
            <a:r>
              <a:t/>
            </a:r>
            <a:endParaRPr b="0" i="0" sz="679" u="none" cap="none" strike="noStrike">
              <a:solidFill>
                <a:srgbClr val="000000"/>
              </a:solidFill>
              <a:latin typeface="Arial"/>
              <a:ea typeface="Arial"/>
              <a:cs typeface="Arial"/>
              <a:sym typeface="Arial"/>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Lesson Procedure:</a:t>
            </a:r>
            <a:endParaRPr/>
          </a:p>
          <a:p>
            <a:pPr indent="0" lvl="0" marL="0" marR="0" rtl="0" algn="l">
              <a:lnSpc>
                <a:spcPct val="140058"/>
              </a:lnSpc>
              <a:spcBef>
                <a:spcPts val="0"/>
              </a:spcBef>
              <a:spcAft>
                <a:spcPts val="0"/>
              </a:spcAft>
              <a:buNone/>
            </a:pPr>
            <a:r>
              <a:t/>
            </a:r>
            <a:endParaRPr b="0" i="0" sz="679" u="none" cap="none" strike="noStrike">
              <a:solidFill>
                <a:srgbClr val="000000"/>
              </a:solidFill>
              <a:latin typeface="Arial"/>
              <a:ea typeface="Arial"/>
              <a:cs typeface="Arial"/>
              <a:sym typeface="Arial"/>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1. Warm-up (10 mins)</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Begin the lesson with a lively greeting. Using the Lesson PowerPoint, introduce the topic and target language. Prompt students to listen and repeat phrases like "Point to the…", "Touch the…" to master pronunciation.</a:t>
            </a:r>
            <a:endParaRPr/>
          </a:p>
          <a:p>
            <a:pPr indent="0" lvl="0" marL="0" marR="0" rtl="0" algn="l">
              <a:lnSpc>
                <a:spcPct val="140058"/>
              </a:lnSpc>
              <a:spcBef>
                <a:spcPts val="0"/>
              </a:spcBef>
              <a:spcAft>
                <a:spcPts val="0"/>
              </a:spcAft>
              <a:buNone/>
            </a:pPr>
            <a:r>
              <a:t/>
            </a:r>
            <a:endParaRPr b="0" i="0" sz="679" u="none" cap="none" strike="noStrike">
              <a:solidFill>
                <a:srgbClr val="000000"/>
              </a:solidFill>
              <a:latin typeface="Arial"/>
              <a:ea typeface="Arial"/>
              <a:cs typeface="Arial"/>
              <a:sym typeface="Arial"/>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2. Vocabulary Introduction (10 mins)</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Utilise the Lesson PowerPoint to introduce the vocabulary of the lesson in the target language. Show pictures of the household objects one by one and say their names aloud. Encourage students to repeat after you.</a:t>
            </a:r>
            <a:endParaRPr/>
          </a:p>
          <a:p>
            <a:pPr indent="0" lvl="0" marL="0" marR="0" rtl="0" algn="l">
              <a:lnSpc>
                <a:spcPct val="140058"/>
              </a:lnSpc>
              <a:spcBef>
                <a:spcPts val="0"/>
              </a:spcBef>
              <a:spcAft>
                <a:spcPts val="0"/>
              </a:spcAft>
              <a:buNone/>
            </a:pPr>
            <a:r>
              <a:t/>
            </a:r>
            <a:endParaRPr b="0" i="0" sz="679" u="none" cap="none" strike="noStrike">
              <a:solidFill>
                <a:srgbClr val="000000"/>
              </a:solidFill>
              <a:latin typeface="Arial"/>
              <a:ea typeface="Arial"/>
              <a:cs typeface="Arial"/>
              <a:sym typeface="Arial"/>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3. Activity 1 (10 mins)</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Initiate a 'Hide and Seek Objects' game. Hide mini pictures of household objects around the classroom. Students must find the objects and correctly identify them using "Point to the…" and "Touch the…" expressions.</a:t>
            </a:r>
            <a:endParaRPr/>
          </a:p>
          <a:p>
            <a:pPr indent="0" lvl="0" marL="0" marR="0" rtl="0" algn="l">
              <a:lnSpc>
                <a:spcPct val="140058"/>
              </a:lnSpc>
              <a:spcBef>
                <a:spcPts val="0"/>
              </a:spcBef>
              <a:spcAft>
                <a:spcPts val="0"/>
              </a:spcAft>
              <a:buNone/>
            </a:pPr>
            <a:r>
              <a:t/>
            </a:r>
            <a:endParaRPr b="0" i="0" sz="679" u="none" cap="none" strike="noStrike">
              <a:solidFill>
                <a:srgbClr val="000000"/>
              </a:solidFill>
              <a:latin typeface="Arial"/>
              <a:ea typeface="Arial"/>
              <a:cs typeface="Arial"/>
              <a:sym typeface="Arial"/>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4. Dialogue Practice 1 (15 mins)</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**Part 1:** Pair up students and distribute a set of picture cards to each pair. Ask them to practice the dialogue, "Point to the…", "Touch the…" using the pictures in the cards.</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**Part 2:** Form small groups and encourage them to continue the dialogue practice using different picture cards. Provide correction and guidance as necessary.</a:t>
            </a:r>
            <a:endParaRPr/>
          </a:p>
          <a:p>
            <a:pPr indent="0" lvl="0" marL="0" marR="0" rtl="0" algn="l">
              <a:lnSpc>
                <a:spcPct val="140058"/>
              </a:lnSpc>
              <a:spcBef>
                <a:spcPts val="0"/>
              </a:spcBef>
              <a:spcAft>
                <a:spcPts val="0"/>
              </a:spcAft>
              <a:buNone/>
            </a:pPr>
            <a:r>
              <a:t/>
            </a:r>
            <a:endParaRPr b="0" i="0" sz="679" u="none" cap="none" strike="noStrike">
              <a:solidFill>
                <a:srgbClr val="000000"/>
              </a:solidFill>
              <a:latin typeface="Arial"/>
              <a:ea typeface="Arial"/>
              <a:cs typeface="Arial"/>
              <a:sym typeface="Arial"/>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5. Activity 2 (10 mins)</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Facilitate a 'Pass and Tell' game. Students sit in a circle. Pass a household object around the circle. When a student receives the object, they must use "Give me the…" and "Show me the…" expressions to identify it.</a:t>
            </a:r>
            <a:endParaRPr/>
          </a:p>
          <a:p>
            <a:pPr indent="0" lvl="0" marL="0" marR="0" rtl="0" algn="l">
              <a:lnSpc>
                <a:spcPct val="140058"/>
              </a:lnSpc>
              <a:spcBef>
                <a:spcPts val="0"/>
              </a:spcBef>
              <a:spcAft>
                <a:spcPts val="0"/>
              </a:spcAft>
              <a:buNone/>
            </a:pPr>
            <a:r>
              <a:t/>
            </a:r>
            <a:endParaRPr b="0" i="0" sz="679" u="none" cap="none" strike="noStrike">
              <a:solidFill>
                <a:srgbClr val="000000"/>
              </a:solidFill>
              <a:latin typeface="Arial"/>
              <a:ea typeface="Arial"/>
              <a:cs typeface="Arial"/>
              <a:sym typeface="Arial"/>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6. Dialogue Practice 2 (15 mins)</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**Part 1:** Pair the students again and distribute a new set of picture cards to each pair. Instruct them to practice the dialogue, "Give me the…", "Show me the…" using the pictures in the cards.</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**Part 2:** Form small groups and encourage them to continue the dialogue practice using different picture cards. Provide correction and guidance as necessary.</a:t>
            </a:r>
            <a:endParaRPr/>
          </a:p>
          <a:p>
            <a:pPr indent="0" lvl="0" marL="0" marR="0" rtl="0" algn="l">
              <a:lnSpc>
                <a:spcPct val="140058"/>
              </a:lnSpc>
              <a:spcBef>
                <a:spcPts val="0"/>
              </a:spcBef>
              <a:spcAft>
                <a:spcPts val="0"/>
              </a:spcAft>
              <a:buNone/>
            </a:pPr>
            <a:r>
              <a:t/>
            </a:r>
            <a:endParaRPr b="0" i="0" sz="679" u="none" cap="none" strike="noStrike">
              <a:solidFill>
                <a:srgbClr val="000000"/>
              </a:solidFill>
              <a:latin typeface="Arial"/>
              <a:ea typeface="Arial"/>
              <a:cs typeface="Arial"/>
              <a:sym typeface="Arial"/>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7. My Talking Time (10 mins)</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Instruct students to draw a room in their house on a piece of paper and label the objects in the room. Encourage each student to stand up, show their drawing, and describe it using the target language.</a:t>
            </a:r>
            <a:endParaRPr/>
          </a:p>
          <a:p>
            <a:pPr indent="0" lvl="0" marL="0" marR="0" rtl="0" algn="l">
              <a:lnSpc>
                <a:spcPct val="140058"/>
              </a:lnSpc>
              <a:spcBef>
                <a:spcPts val="0"/>
              </a:spcBef>
              <a:spcAft>
                <a:spcPts val="0"/>
              </a:spcAft>
              <a:buNone/>
            </a:pPr>
            <a:r>
              <a:t/>
            </a:r>
            <a:endParaRPr b="0" i="0" sz="679" u="none" cap="none" strike="noStrike">
              <a:solidFill>
                <a:srgbClr val="000000"/>
              </a:solidFill>
              <a:latin typeface="Arial"/>
              <a:ea typeface="Arial"/>
              <a:cs typeface="Arial"/>
              <a:sym typeface="Arial"/>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8. My Review Time (10 mins)</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Review the lesson by displaying different pictures and prompting the target questions, "Point to the…", "Touch the…", "Give me the…", "Show me the…" to individual students. Encourage them to respond using the target language. Provide praise and correction as necessary.</a:t>
            </a:r>
            <a:endParaRPr/>
          </a:p>
          <a:p>
            <a:pPr indent="0" lvl="0" marL="0" marR="0" rtl="0" algn="l">
              <a:lnSpc>
                <a:spcPct val="140058"/>
              </a:lnSpc>
              <a:spcBef>
                <a:spcPts val="0"/>
              </a:spcBef>
              <a:spcAft>
                <a:spcPts val="0"/>
              </a:spcAft>
              <a:buNone/>
            </a:pPr>
            <a:r>
              <a:t/>
            </a:r>
            <a:endParaRPr b="0" i="0" sz="679" u="none" cap="none" strike="noStrike">
              <a:solidFill>
                <a:srgbClr val="000000"/>
              </a:solidFill>
              <a:latin typeface="Arial"/>
              <a:ea typeface="Arial"/>
              <a:cs typeface="Arial"/>
              <a:sym typeface="Arial"/>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 Remarks:</a:t>
            </a:r>
            <a:endParaRPr/>
          </a:p>
          <a:p>
            <a:pPr indent="0" lvl="0" marL="0" marR="0" rtl="0" algn="l">
              <a:lnSpc>
                <a:spcPct val="140058"/>
              </a:lnSpc>
              <a:spcBef>
                <a:spcPts val="0"/>
              </a:spcBef>
              <a:spcAft>
                <a:spcPts val="0"/>
              </a:spcAft>
              <a:buNone/>
            </a:pPr>
            <a:r>
              <a:rPr b="0" i="0" lang="en-US" sz="679" u="none" cap="none" strike="noStrike">
                <a:solidFill>
                  <a:srgbClr val="000000"/>
                </a:solidFill>
                <a:latin typeface="Arial"/>
                <a:ea typeface="Arial"/>
                <a:cs typeface="Arial"/>
                <a:sym typeface="Arial"/>
              </a:rPr>
              <a:t>This plan aims to inspire confidence in English speaking. Activities are designed for the age and proficiency level, providing an engaging learning environment. The content aligns with the Trinity GESE Grade 1 exam requirements. The overarching goal is to help students express themselves confide</a:t>
            </a:r>
            <a:endParaRPr/>
          </a:p>
        </p:txBody>
      </p:sp>
      <p:sp>
        <p:nvSpPr>
          <p:cNvPr id="96" name="Google Shape;96;p2"/>
          <p:cNvSpPr txBox="1"/>
          <p:nvPr/>
        </p:nvSpPr>
        <p:spPr>
          <a:xfrm>
            <a:off x="5419373" y="320185"/>
            <a:ext cx="3997814" cy="1642110"/>
          </a:xfrm>
          <a:prstGeom prst="rect">
            <a:avLst/>
          </a:prstGeom>
          <a:noFill/>
          <a:ln>
            <a:noFill/>
          </a:ln>
        </p:spPr>
        <p:txBody>
          <a:bodyPr anchorCtr="0" anchor="t" bIns="0" lIns="0" spcFirstLastPara="1" rIns="0" wrap="square" tIns="0">
            <a:spAutoFit/>
          </a:bodyPr>
          <a:lstStyle/>
          <a:p>
            <a:pPr indent="0" lvl="0" marL="0" marR="0" rtl="0" algn="l">
              <a:lnSpc>
                <a:spcPct val="107000"/>
              </a:lnSpc>
              <a:spcBef>
                <a:spcPts val="0"/>
              </a:spcBef>
              <a:spcAft>
                <a:spcPts val="0"/>
              </a:spcAft>
              <a:buNone/>
            </a:pPr>
            <a:r>
              <a:rPr b="0" i="0" lang="en-US" sz="6000" u="none" cap="none" strike="noStrike">
                <a:solidFill>
                  <a:srgbClr val="CB6963"/>
                </a:solidFill>
                <a:latin typeface="Fredoka"/>
                <a:ea typeface="Fredoka"/>
                <a:cs typeface="Fredoka"/>
                <a:sym typeface="Fredoka"/>
              </a:rPr>
              <a:t>LESSON PLAN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253" name="Shape 253"/>
        <p:cNvGrpSpPr/>
        <p:nvPr/>
      </p:nvGrpSpPr>
      <p:grpSpPr>
        <a:xfrm>
          <a:off x="0" y="0"/>
          <a:ext cx="0" cy="0"/>
          <a:chOff x="0" y="0"/>
          <a:chExt cx="0" cy="0"/>
        </a:xfrm>
      </p:grpSpPr>
      <p:sp>
        <p:nvSpPr>
          <p:cNvPr id="254" name="Google Shape;254;p20"/>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255" name="Google Shape;255;p20"/>
          <p:cNvSpPr/>
          <p:nvPr/>
        </p:nvSpPr>
        <p:spPr>
          <a:xfrm>
            <a:off x="964845" y="1791614"/>
            <a:ext cx="8290560" cy="5523586"/>
          </a:xfrm>
          <a:custGeom>
            <a:rect b="b" l="l" r="r" t="t"/>
            <a:pathLst>
              <a:path extrusionOk="0" h="5523586" w="8290560">
                <a:moveTo>
                  <a:pt x="0" y="0"/>
                </a:moveTo>
                <a:lnTo>
                  <a:pt x="8290560" y="0"/>
                </a:lnTo>
                <a:lnTo>
                  <a:pt x="8290560" y="5523586"/>
                </a:lnTo>
                <a:lnTo>
                  <a:pt x="0" y="5523586"/>
                </a:lnTo>
                <a:lnTo>
                  <a:pt x="0" y="0"/>
                </a:lnTo>
                <a:close/>
              </a:path>
            </a:pathLst>
          </a:custGeom>
          <a:blipFill rotWithShape="1">
            <a:blip r:embed="rId4">
              <a:alphaModFix/>
            </a:blip>
            <a:stretch>
              <a:fillRect b="0" l="0" r="0" t="0"/>
            </a:stretch>
          </a:blipFill>
          <a:ln>
            <a:noFill/>
          </a:ln>
        </p:spPr>
      </p:sp>
      <p:sp>
        <p:nvSpPr>
          <p:cNvPr id="256" name="Google Shape;256;p20"/>
          <p:cNvSpPr txBox="1"/>
          <p:nvPr/>
        </p:nvSpPr>
        <p:spPr>
          <a:xfrm>
            <a:off x="624880" y="-104775"/>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CB6963"/>
                </a:solidFill>
                <a:latin typeface="Fredoka"/>
                <a:ea typeface="Fredoka"/>
                <a:cs typeface="Fredoka"/>
                <a:sym typeface="Fredoka"/>
              </a:rPr>
              <a:t>sink</a:t>
            </a:r>
            <a:endParaRPr/>
          </a:p>
        </p:txBody>
      </p:sp>
      <p:sp>
        <p:nvSpPr>
          <p:cNvPr id="257" name="Google Shape;257;p20"/>
          <p:cNvSpPr txBox="1"/>
          <p:nvPr/>
        </p:nvSpPr>
        <p:spPr>
          <a:xfrm>
            <a:off x="466651" y="636270"/>
            <a:ext cx="9286949" cy="9334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To (</a:t>
            </a:r>
            <a:r>
              <a:rPr b="1" i="0" lang="en-US" sz="2499" u="sng" cap="none" strike="noStrike">
                <a:solidFill>
                  <a:srgbClr val="000000"/>
                </a:solidFill>
                <a:latin typeface="Poppins"/>
                <a:ea typeface="Poppins"/>
                <a:cs typeface="Poppins"/>
                <a:sym typeface="Poppins"/>
                <a:hlinkClick r:id="rId5">
                  <a:extLst>
                    <a:ext uri="{A12FA001-AC4F-418D-AE19-62706E023703}">
                      <ahyp:hlinkClr val="tx"/>
                    </a:ext>
                  </a:extLst>
                </a:hlinkClick>
              </a:rPr>
              <a:t>cause</a:t>
            </a:r>
            <a:r>
              <a:rPr b="1" i="0" lang="en-US" sz="2499" u="none" cap="none" strike="noStrike">
                <a:solidFill>
                  <a:srgbClr val="000000"/>
                </a:solidFill>
                <a:latin typeface="Poppins"/>
                <a:ea typeface="Poppins"/>
                <a:cs typeface="Poppins"/>
                <a:sym typeface="Poppins"/>
              </a:rPr>
              <a:t> something or someone to) go down below the </a:t>
            </a:r>
            <a:r>
              <a:rPr b="1" i="0" lang="en-US" sz="2499" u="sng" cap="none" strike="noStrike">
                <a:solidFill>
                  <a:srgbClr val="000000"/>
                </a:solidFill>
                <a:latin typeface="Poppins"/>
                <a:ea typeface="Poppins"/>
                <a:cs typeface="Poppins"/>
                <a:sym typeface="Poppins"/>
                <a:hlinkClick r:id="rId6">
                  <a:extLst>
                    <a:ext uri="{A12FA001-AC4F-418D-AE19-62706E023703}">
                      <ahyp:hlinkClr val="tx"/>
                    </a:ext>
                  </a:extLst>
                </a:hlinkClick>
              </a:rPr>
              <a:t>surface</a:t>
            </a:r>
            <a:r>
              <a:rPr b="1" i="0" lang="en-US" sz="2499" u="none" cap="none" strike="noStrike">
                <a:solidFill>
                  <a:srgbClr val="000000"/>
                </a:solidFill>
                <a:latin typeface="Poppins"/>
                <a:ea typeface="Poppins"/>
                <a:cs typeface="Poppins"/>
                <a:sym typeface="Poppins"/>
              </a:rPr>
              <a:t> or to the </a:t>
            </a:r>
            <a:r>
              <a:rPr b="1" i="0" lang="en-US" sz="2499" u="sng" cap="none" strike="noStrike">
                <a:solidFill>
                  <a:srgbClr val="000000"/>
                </a:solidFill>
                <a:latin typeface="Poppins"/>
                <a:ea typeface="Poppins"/>
                <a:cs typeface="Poppins"/>
                <a:sym typeface="Poppins"/>
                <a:hlinkClick r:id="rId7">
                  <a:extLst>
                    <a:ext uri="{A12FA001-AC4F-418D-AE19-62706E023703}">
                      <ahyp:hlinkClr val="tx"/>
                    </a:ext>
                  </a:extLst>
                </a:hlinkClick>
              </a:rPr>
              <a:t>bottom</a:t>
            </a:r>
            <a:r>
              <a:rPr b="1" i="0" lang="en-US" sz="2499" u="none" cap="none" strike="noStrike">
                <a:solidFill>
                  <a:srgbClr val="000000"/>
                </a:solidFill>
                <a:latin typeface="Poppins"/>
                <a:ea typeface="Poppins"/>
                <a:cs typeface="Poppins"/>
                <a:sym typeface="Poppins"/>
              </a:rPr>
              <a:t> of a </a:t>
            </a:r>
            <a:r>
              <a:rPr b="1" i="0" lang="en-US" sz="2499" u="sng" cap="none" strike="noStrike">
                <a:solidFill>
                  <a:srgbClr val="000000"/>
                </a:solidFill>
                <a:latin typeface="Poppins"/>
                <a:ea typeface="Poppins"/>
                <a:cs typeface="Poppins"/>
                <a:sym typeface="Poppins"/>
                <a:hlinkClick r:id="rId8">
                  <a:extLst>
                    <a:ext uri="{A12FA001-AC4F-418D-AE19-62706E023703}">
                      <ahyp:hlinkClr val="tx"/>
                    </a:ext>
                  </a:extLst>
                </a:hlinkClick>
              </a:rPr>
              <a:t>liquid</a:t>
            </a:r>
            <a:r>
              <a:rPr b="1" i="0" lang="en-US" sz="2499" u="none" cap="none" strike="noStrike">
                <a:solidFill>
                  <a:srgbClr val="000000"/>
                </a:solidFill>
                <a:latin typeface="Poppins"/>
                <a:ea typeface="Poppins"/>
                <a:cs typeface="Poppins"/>
                <a:sym typeface="Poppins"/>
              </a:rPr>
              <a:t> or </a:t>
            </a:r>
            <a:r>
              <a:rPr b="1" i="0" lang="en-US" sz="2499" u="sng" cap="none" strike="noStrike">
                <a:solidFill>
                  <a:srgbClr val="000000"/>
                </a:solidFill>
                <a:latin typeface="Poppins"/>
                <a:ea typeface="Poppins"/>
                <a:cs typeface="Poppins"/>
                <a:sym typeface="Poppins"/>
                <a:hlinkClick r:id="rId9">
                  <a:extLst>
                    <a:ext uri="{A12FA001-AC4F-418D-AE19-62706E023703}">
                      <ahyp:hlinkClr val="tx"/>
                    </a:ext>
                  </a:extLst>
                </a:hlinkClick>
              </a:rPr>
              <a:t>soft</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0">
                  <a:extLst>
                    <a:ext uri="{A12FA001-AC4F-418D-AE19-62706E023703}">
                      <ahyp:hlinkClr val="tx"/>
                    </a:ext>
                  </a:extLst>
                </a:hlinkClick>
              </a:rPr>
              <a:t>substance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261" name="Shape 261"/>
        <p:cNvGrpSpPr/>
        <p:nvPr/>
      </p:nvGrpSpPr>
      <p:grpSpPr>
        <a:xfrm>
          <a:off x="0" y="0"/>
          <a:ext cx="0" cy="0"/>
          <a:chOff x="0" y="0"/>
          <a:chExt cx="0" cy="0"/>
        </a:xfrm>
      </p:grpSpPr>
      <p:sp>
        <p:nvSpPr>
          <p:cNvPr id="262" name="Google Shape;262;p21"/>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263" name="Google Shape;263;p21"/>
          <p:cNvSpPr/>
          <p:nvPr/>
        </p:nvSpPr>
        <p:spPr>
          <a:xfrm>
            <a:off x="842476" y="1791614"/>
            <a:ext cx="8290560" cy="5523586"/>
          </a:xfrm>
          <a:custGeom>
            <a:rect b="b" l="l" r="r" t="t"/>
            <a:pathLst>
              <a:path extrusionOk="0" h="5523586" w="8290560">
                <a:moveTo>
                  <a:pt x="0" y="0"/>
                </a:moveTo>
                <a:lnTo>
                  <a:pt x="8290560" y="0"/>
                </a:lnTo>
                <a:lnTo>
                  <a:pt x="8290560" y="5523586"/>
                </a:lnTo>
                <a:lnTo>
                  <a:pt x="0" y="5523586"/>
                </a:lnTo>
                <a:lnTo>
                  <a:pt x="0" y="0"/>
                </a:lnTo>
                <a:close/>
              </a:path>
            </a:pathLst>
          </a:custGeom>
          <a:blipFill rotWithShape="1">
            <a:blip r:embed="rId4">
              <a:alphaModFix/>
            </a:blip>
            <a:stretch>
              <a:fillRect b="0" l="0" r="0" t="0"/>
            </a:stretch>
          </a:blipFill>
          <a:ln>
            <a:noFill/>
          </a:ln>
        </p:spPr>
      </p:sp>
      <p:sp>
        <p:nvSpPr>
          <p:cNvPr id="264" name="Google Shape;264;p21"/>
          <p:cNvSpPr txBox="1"/>
          <p:nvPr/>
        </p:nvSpPr>
        <p:spPr>
          <a:xfrm>
            <a:off x="624880" y="-104775"/>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CB6963"/>
                </a:solidFill>
                <a:latin typeface="Fredoka"/>
                <a:ea typeface="Fredoka"/>
                <a:cs typeface="Fredoka"/>
                <a:sym typeface="Fredoka"/>
              </a:rPr>
              <a:t>mirror</a:t>
            </a:r>
            <a:endParaRPr/>
          </a:p>
        </p:txBody>
      </p:sp>
      <p:sp>
        <p:nvSpPr>
          <p:cNvPr id="265" name="Google Shape;265;p21"/>
          <p:cNvSpPr txBox="1"/>
          <p:nvPr/>
        </p:nvSpPr>
        <p:spPr>
          <a:xfrm>
            <a:off x="389241" y="636270"/>
            <a:ext cx="9364359" cy="1400175"/>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a:t>
            </a:r>
            <a:r>
              <a:rPr b="1" i="0" lang="en-US" sz="2499" u="sng" cap="none" strike="noStrike">
                <a:solidFill>
                  <a:srgbClr val="000000"/>
                </a:solidFill>
                <a:latin typeface="Poppins"/>
                <a:ea typeface="Poppins"/>
                <a:cs typeface="Poppins"/>
                <a:sym typeface="Poppins"/>
                <a:hlinkClick r:id="rId5">
                  <a:extLst>
                    <a:ext uri="{A12FA001-AC4F-418D-AE19-62706E023703}">
                      <ahyp:hlinkClr val="tx"/>
                    </a:ext>
                  </a:extLst>
                </a:hlinkClick>
              </a:rPr>
              <a:t>piece</a:t>
            </a:r>
            <a:r>
              <a:rPr b="1" i="0" lang="en-US" sz="2499" u="none" cap="none" strike="noStrike">
                <a:solidFill>
                  <a:srgbClr val="000000"/>
                </a:solidFill>
                <a:latin typeface="Poppins"/>
                <a:ea typeface="Poppins"/>
                <a:cs typeface="Poppins"/>
                <a:sym typeface="Poppins"/>
              </a:rPr>
              <a:t> of </a:t>
            </a:r>
            <a:r>
              <a:rPr b="1" i="0" lang="en-US" sz="2499" u="sng" cap="none" strike="noStrike">
                <a:solidFill>
                  <a:srgbClr val="000000"/>
                </a:solidFill>
                <a:latin typeface="Poppins"/>
                <a:ea typeface="Poppins"/>
                <a:cs typeface="Poppins"/>
                <a:sym typeface="Poppins"/>
                <a:hlinkClick r:id="rId6">
                  <a:extLst>
                    <a:ext uri="{A12FA001-AC4F-418D-AE19-62706E023703}">
                      <ahyp:hlinkClr val="tx"/>
                    </a:ext>
                  </a:extLst>
                </a:hlinkClick>
              </a:rPr>
              <a:t>glass</a:t>
            </a:r>
            <a:r>
              <a:rPr b="1" i="0" lang="en-US" sz="2499" u="none" cap="none" strike="noStrike">
                <a:solidFill>
                  <a:srgbClr val="000000"/>
                </a:solidFill>
                <a:latin typeface="Poppins"/>
                <a:ea typeface="Poppins"/>
                <a:cs typeface="Poppins"/>
                <a:sym typeface="Poppins"/>
              </a:rPr>
              <a:t> with a </a:t>
            </a:r>
            <a:r>
              <a:rPr b="1" i="0" lang="en-US" sz="2499" u="sng" cap="none" strike="noStrike">
                <a:solidFill>
                  <a:srgbClr val="000000"/>
                </a:solidFill>
                <a:latin typeface="Poppins"/>
                <a:ea typeface="Poppins"/>
                <a:cs typeface="Poppins"/>
                <a:sym typeface="Poppins"/>
                <a:hlinkClick r:id="rId7">
                  <a:extLst>
                    <a:ext uri="{A12FA001-AC4F-418D-AE19-62706E023703}">
                      <ahyp:hlinkClr val="tx"/>
                    </a:ext>
                  </a:extLst>
                </a:hlinkClick>
              </a:rPr>
              <a:t>shiny</a:t>
            </a:r>
            <a:r>
              <a:rPr b="1" i="0" lang="en-US" sz="2499" u="none" cap="none" strike="noStrike">
                <a:solidFill>
                  <a:srgbClr val="000000"/>
                </a:solidFill>
                <a:latin typeface="Poppins"/>
                <a:ea typeface="Poppins"/>
                <a:cs typeface="Poppins"/>
                <a:sym typeface="Poppins"/>
              </a:rPr>
              <a:t>, metal-covered back that </a:t>
            </a:r>
            <a:r>
              <a:rPr b="1" i="0" lang="en-US" sz="2499" u="sng" cap="none" strike="noStrike">
                <a:solidFill>
                  <a:srgbClr val="000000"/>
                </a:solidFill>
                <a:latin typeface="Poppins"/>
                <a:ea typeface="Poppins"/>
                <a:cs typeface="Poppins"/>
                <a:sym typeface="Poppins"/>
                <a:hlinkClick r:id="rId8">
                  <a:extLst>
                    <a:ext uri="{A12FA001-AC4F-418D-AE19-62706E023703}">
                      <ahyp:hlinkClr val="tx"/>
                    </a:ext>
                  </a:extLst>
                </a:hlinkClick>
              </a:rPr>
              <a:t>reflects</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9">
                  <a:extLst>
                    <a:ext uri="{A12FA001-AC4F-418D-AE19-62706E023703}">
                      <ahyp:hlinkClr val="tx"/>
                    </a:ext>
                  </a:extLst>
                </a:hlinkClick>
              </a:rPr>
              <a:t>light</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0">
                  <a:extLst>
                    <a:ext uri="{A12FA001-AC4F-418D-AE19-62706E023703}">
                      <ahyp:hlinkClr val="tx"/>
                    </a:ext>
                  </a:extLst>
                </a:hlinkClick>
              </a:rPr>
              <a:t>producing</a:t>
            </a:r>
            <a:r>
              <a:rPr b="1" i="0" lang="en-US" sz="2499" u="none" cap="none" strike="noStrike">
                <a:solidFill>
                  <a:srgbClr val="000000"/>
                </a:solidFill>
                <a:latin typeface="Poppins"/>
                <a:ea typeface="Poppins"/>
                <a:cs typeface="Poppins"/>
                <a:sym typeface="Poppins"/>
              </a:rPr>
              <a:t> an </a:t>
            </a:r>
            <a:r>
              <a:rPr b="1" i="0" lang="en-US" sz="2499" u="sng" cap="none" strike="noStrike">
                <a:solidFill>
                  <a:srgbClr val="000000"/>
                </a:solidFill>
                <a:latin typeface="Poppins"/>
                <a:ea typeface="Poppins"/>
                <a:cs typeface="Poppins"/>
                <a:sym typeface="Poppins"/>
                <a:hlinkClick r:id="rId11">
                  <a:extLst>
                    <a:ext uri="{A12FA001-AC4F-418D-AE19-62706E023703}">
                      <ahyp:hlinkClr val="tx"/>
                    </a:ext>
                  </a:extLst>
                </a:hlinkClick>
              </a:rPr>
              <a:t>image</a:t>
            </a:r>
            <a:r>
              <a:rPr b="1" i="0" lang="en-US" sz="2499" u="none" cap="none" strike="noStrike">
                <a:solidFill>
                  <a:srgbClr val="000000"/>
                </a:solidFill>
                <a:latin typeface="Poppins"/>
                <a:ea typeface="Poppins"/>
                <a:cs typeface="Poppins"/>
                <a:sym typeface="Poppins"/>
              </a:rPr>
              <a:t> of whatever is in </a:t>
            </a:r>
            <a:r>
              <a:rPr b="1" i="0" lang="en-US" sz="2499" u="sng" cap="none" strike="noStrike">
                <a:solidFill>
                  <a:srgbClr val="000000"/>
                </a:solidFill>
                <a:latin typeface="Poppins"/>
                <a:ea typeface="Poppins"/>
                <a:cs typeface="Poppins"/>
                <a:sym typeface="Poppins"/>
                <a:hlinkClick r:id="rId12">
                  <a:extLst>
                    <a:ext uri="{A12FA001-AC4F-418D-AE19-62706E023703}">
                      <ahyp:hlinkClr val="tx"/>
                    </a:ext>
                  </a:extLst>
                </a:hlinkClick>
              </a:rPr>
              <a:t>front</a:t>
            </a:r>
            <a:r>
              <a:rPr b="1" i="0" lang="en-US" sz="2499" u="none" cap="none" strike="noStrike">
                <a:solidFill>
                  <a:srgbClr val="000000"/>
                </a:solidFill>
                <a:latin typeface="Poppins"/>
                <a:ea typeface="Poppins"/>
                <a:cs typeface="Poppins"/>
                <a:sym typeface="Poppins"/>
              </a:rPr>
              <a:t> of it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269" name="Shape 269"/>
        <p:cNvGrpSpPr/>
        <p:nvPr/>
      </p:nvGrpSpPr>
      <p:grpSpPr>
        <a:xfrm>
          <a:off x="0" y="0"/>
          <a:ext cx="0" cy="0"/>
          <a:chOff x="0" y="0"/>
          <a:chExt cx="0" cy="0"/>
        </a:xfrm>
      </p:grpSpPr>
      <p:sp>
        <p:nvSpPr>
          <p:cNvPr id="270" name="Google Shape;270;p22"/>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271" name="Google Shape;271;p22"/>
          <p:cNvSpPr/>
          <p:nvPr/>
        </p:nvSpPr>
        <p:spPr>
          <a:xfrm>
            <a:off x="731520" y="2230268"/>
            <a:ext cx="8290560" cy="5084932"/>
          </a:xfrm>
          <a:custGeom>
            <a:rect b="b" l="l" r="r" t="t"/>
            <a:pathLst>
              <a:path extrusionOk="0" h="5084932" w="8290560">
                <a:moveTo>
                  <a:pt x="0" y="0"/>
                </a:moveTo>
                <a:lnTo>
                  <a:pt x="8290560" y="0"/>
                </a:lnTo>
                <a:lnTo>
                  <a:pt x="8290560" y="5084932"/>
                </a:lnTo>
                <a:lnTo>
                  <a:pt x="0" y="5084932"/>
                </a:lnTo>
                <a:lnTo>
                  <a:pt x="0" y="0"/>
                </a:lnTo>
                <a:close/>
              </a:path>
            </a:pathLst>
          </a:custGeom>
          <a:blipFill rotWithShape="1">
            <a:blip r:embed="rId4">
              <a:alphaModFix/>
            </a:blip>
            <a:stretch>
              <a:fillRect b="0" l="0" r="0" t="-8625"/>
            </a:stretch>
          </a:blipFill>
          <a:ln>
            <a:noFill/>
          </a:ln>
        </p:spPr>
      </p:sp>
      <p:sp>
        <p:nvSpPr>
          <p:cNvPr id="272" name="Google Shape;272;p22"/>
          <p:cNvSpPr txBox="1"/>
          <p:nvPr/>
        </p:nvSpPr>
        <p:spPr>
          <a:xfrm>
            <a:off x="624880" y="-104775"/>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CB6963"/>
                </a:solidFill>
                <a:latin typeface="Fredoka"/>
                <a:ea typeface="Fredoka"/>
                <a:cs typeface="Fredoka"/>
                <a:sym typeface="Fredoka"/>
              </a:rPr>
              <a:t>washbasin</a:t>
            </a:r>
            <a:endParaRPr/>
          </a:p>
        </p:txBody>
      </p:sp>
      <p:sp>
        <p:nvSpPr>
          <p:cNvPr id="273" name="Google Shape;273;p22"/>
          <p:cNvSpPr txBox="1"/>
          <p:nvPr/>
        </p:nvSpPr>
        <p:spPr>
          <a:xfrm>
            <a:off x="389241" y="636270"/>
            <a:ext cx="9364359" cy="1400175"/>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a:t>
            </a:r>
            <a:r>
              <a:rPr b="1" i="0" lang="en-US" sz="2499" u="sng" cap="none" strike="noStrike">
                <a:solidFill>
                  <a:srgbClr val="000000"/>
                </a:solidFill>
                <a:latin typeface="Poppins"/>
                <a:ea typeface="Poppins"/>
                <a:cs typeface="Poppins"/>
                <a:sym typeface="Poppins"/>
                <a:hlinkClick r:id="rId5">
                  <a:extLst>
                    <a:ext uri="{A12FA001-AC4F-418D-AE19-62706E023703}">
                      <ahyp:hlinkClr val="tx"/>
                    </a:ext>
                  </a:extLst>
                </a:hlinkClick>
              </a:rPr>
              <a:t>bowl</a:t>
            </a:r>
            <a:r>
              <a:rPr b="1" i="0" lang="en-US" sz="2499" u="none" cap="none" strike="noStrike">
                <a:solidFill>
                  <a:srgbClr val="000000"/>
                </a:solidFill>
                <a:latin typeface="Poppins"/>
                <a:ea typeface="Poppins"/>
                <a:cs typeface="Poppins"/>
                <a:sym typeface="Poppins"/>
              </a:rPr>
              <a:t> that is </a:t>
            </a:r>
            <a:r>
              <a:rPr b="1" i="0" lang="en-US" sz="2499" u="sng" cap="none" strike="noStrike">
                <a:solidFill>
                  <a:srgbClr val="000000"/>
                </a:solidFill>
                <a:latin typeface="Poppins"/>
                <a:ea typeface="Poppins"/>
                <a:cs typeface="Poppins"/>
                <a:sym typeface="Poppins"/>
                <a:hlinkClick r:id="rId6">
                  <a:extLst>
                    <a:ext uri="{A12FA001-AC4F-418D-AE19-62706E023703}">
                      <ahyp:hlinkClr val="tx"/>
                    </a:ext>
                  </a:extLst>
                </a:hlinkClick>
              </a:rPr>
              <a:t>attached</a:t>
            </a:r>
            <a:r>
              <a:rPr b="1" i="0" lang="en-US" sz="2499" u="none" cap="none" strike="noStrike">
                <a:solidFill>
                  <a:srgbClr val="000000"/>
                </a:solidFill>
                <a:latin typeface="Poppins"/>
                <a:ea typeface="Poppins"/>
                <a:cs typeface="Poppins"/>
                <a:sym typeface="Poppins"/>
              </a:rPr>
              <a:t> to the </a:t>
            </a:r>
            <a:r>
              <a:rPr b="1" i="0" lang="en-US" sz="2499" u="sng" cap="none" strike="noStrike">
                <a:solidFill>
                  <a:srgbClr val="000000"/>
                </a:solidFill>
                <a:latin typeface="Poppins"/>
                <a:ea typeface="Poppins"/>
                <a:cs typeface="Poppins"/>
                <a:sym typeface="Poppins"/>
                <a:hlinkClick r:id="rId7">
                  <a:extLst>
                    <a:ext uri="{A12FA001-AC4F-418D-AE19-62706E023703}">
                      <ahyp:hlinkClr val="tx"/>
                    </a:ext>
                  </a:extLst>
                </a:hlinkClick>
              </a:rPr>
              <a:t>wall</a:t>
            </a:r>
            <a:r>
              <a:rPr b="1" i="0" lang="en-US" sz="2499" u="none" cap="none" strike="noStrike">
                <a:solidFill>
                  <a:srgbClr val="000000"/>
                </a:solidFill>
                <a:latin typeface="Poppins"/>
                <a:ea typeface="Poppins"/>
                <a:cs typeface="Poppins"/>
                <a:sym typeface="Poppins"/>
              </a:rPr>
              <a:t> in a </a:t>
            </a:r>
            <a:r>
              <a:rPr b="1" i="0" lang="en-US" sz="2499" u="sng" cap="none" strike="noStrike">
                <a:solidFill>
                  <a:srgbClr val="000000"/>
                </a:solidFill>
                <a:latin typeface="Poppins"/>
                <a:ea typeface="Poppins"/>
                <a:cs typeface="Poppins"/>
                <a:sym typeface="Poppins"/>
                <a:hlinkClick r:id="rId8">
                  <a:extLst>
                    <a:ext uri="{A12FA001-AC4F-418D-AE19-62706E023703}">
                      <ahyp:hlinkClr val="tx"/>
                    </a:ext>
                  </a:extLst>
                </a:hlinkClick>
              </a:rPr>
              <a:t>bathroom</a:t>
            </a:r>
            <a:r>
              <a:rPr b="1" i="0" lang="en-US" sz="2499" u="none" cap="none" strike="noStrike">
                <a:solidFill>
                  <a:srgbClr val="000000"/>
                </a:solidFill>
                <a:latin typeface="Poppins"/>
                <a:ea typeface="Poppins"/>
                <a:cs typeface="Poppins"/>
                <a:sym typeface="Poppins"/>
              </a:rPr>
              <a:t> or near a </a:t>
            </a:r>
            <a:r>
              <a:rPr b="1" i="0" lang="en-US" sz="2499" u="sng" cap="none" strike="noStrike">
                <a:solidFill>
                  <a:srgbClr val="000000"/>
                </a:solidFill>
                <a:latin typeface="Poppins"/>
                <a:ea typeface="Poppins"/>
                <a:cs typeface="Poppins"/>
                <a:sym typeface="Poppins"/>
                <a:hlinkClick r:id="rId9">
                  <a:extLst>
                    <a:ext uri="{A12FA001-AC4F-418D-AE19-62706E023703}">
                      <ahyp:hlinkClr val="tx"/>
                    </a:ext>
                  </a:extLst>
                </a:hlinkClick>
              </a:rPr>
              <a:t>toilet</a:t>
            </a:r>
            <a:r>
              <a:rPr b="1" i="0" lang="en-US" sz="2499" u="none" cap="none" strike="noStrike">
                <a:solidFill>
                  <a:srgbClr val="000000"/>
                </a:solidFill>
                <a:latin typeface="Poppins"/>
                <a:ea typeface="Poppins"/>
                <a:cs typeface="Poppins"/>
                <a:sym typeface="Poppins"/>
              </a:rPr>
              <a:t> and has </a:t>
            </a:r>
            <a:r>
              <a:rPr b="1" i="0" lang="en-US" sz="2499" u="sng" cap="none" strike="noStrike">
                <a:solidFill>
                  <a:srgbClr val="000000"/>
                </a:solidFill>
                <a:latin typeface="Poppins"/>
                <a:ea typeface="Poppins"/>
                <a:cs typeface="Poppins"/>
                <a:sym typeface="Poppins"/>
                <a:hlinkClick r:id="rId10">
                  <a:extLst>
                    <a:ext uri="{A12FA001-AC4F-418D-AE19-62706E023703}">
                      <ahyp:hlinkClr val="tx"/>
                    </a:ext>
                  </a:extLst>
                </a:hlinkClick>
              </a:rPr>
              <a:t>pipes</a:t>
            </a:r>
            <a:r>
              <a:rPr b="1" i="0" lang="en-US" sz="2499" u="none" cap="none" strike="noStrike">
                <a:solidFill>
                  <a:srgbClr val="000000"/>
                </a:solidFill>
                <a:latin typeface="Poppins"/>
                <a:ea typeface="Poppins"/>
                <a:cs typeface="Poppins"/>
                <a:sym typeface="Poppins"/>
              </a:rPr>
              <a:t> to </a:t>
            </a:r>
            <a:r>
              <a:rPr b="1" i="0" lang="en-US" sz="2499" u="sng" cap="none" strike="noStrike">
                <a:solidFill>
                  <a:srgbClr val="000000"/>
                </a:solidFill>
                <a:latin typeface="Poppins"/>
                <a:ea typeface="Poppins"/>
                <a:cs typeface="Poppins"/>
                <a:sym typeface="Poppins"/>
                <a:hlinkClick r:id="rId11">
                  <a:extLst>
                    <a:ext uri="{A12FA001-AC4F-418D-AE19-62706E023703}">
                      <ahyp:hlinkClr val="tx"/>
                    </a:ext>
                  </a:extLst>
                </a:hlinkClick>
              </a:rPr>
              <a:t>supply</a:t>
            </a:r>
            <a:r>
              <a:rPr b="1" i="0" lang="en-US" sz="2499" u="none" cap="none" strike="noStrike">
                <a:solidFill>
                  <a:srgbClr val="000000"/>
                </a:solidFill>
                <a:latin typeface="Poppins"/>
                <a:ea typeface="Poppins"/>
                <a:cs typeface="Poppins"/>
                <a:sym typeface="Poppins"/>
              </a:rPr>
              <a:t> and </a:t>
            </a:r>
            <a:r>
              <a:rPr b="1" i="0" lang="en-US" sz="2499" u="sng" cap="none" strike="noStrike">
                <a:solidFill>
                  <a:srgbClr val="000000"/>
                </a:solidFill>
                <a:latin typeface="Poppins"/>
                <a:ea typeface="Poppins"/>
                <a:cs typeface="Poppins"/>
                <a:sym typeface="Poppins"/>
                <a:hlinkClick r:id="rId12">
                  <a:extLst>
                    <a:ext uri="{A12FA001-AC4F-418D-AE19-62706E023703}">
                      <ahyp:hlinkClr val="tx"/>
                    </a:ext>
                  </a:extLst>
                </a:hlinkClick>
              </a:rPr>
              <a:t>carry</a:t>
            </a:r>
            <a:r>
              <a:rPr b="1" i="0" lang="en-US" sz="2499" u="none" cap="none" strike="noStrike">
                <a:solidFill>
                  <a:srgbClr val="000000"/>
                </a:solidFill>
                <a:latin typeface="Poppins"/>
                <a:ea typeface="Poppins"/>
                <a:cs typeface="Poppins"/>
                <a:sym typeface="Poppins"/>
              </a:rPr>
              <a:t> away </a:t>
            </a:r>
            <a:r>
              <a:rPr b="1" i="0" lang="en-US" sz="2499" u="sng" cap="none" strike="noStrike">
                <a:solidFill>
                  <a:srgbClr val="000000"/>
                </a:solidFill>
                <a:latin typeface="Poppins"/>
                <a:ea typeface="Poppins"/>
                <a:cs typeface="Poppins"/>
                <a:sym typeface="Poppins"/>
                <a:hlinkClick r:id="rId13">
                  <a:extLst>
                    <a:ext uri="{A12FA001-AC4F-418D-AE19-62706E023703}">
                      <ahyp:hlinkClr val="tx"/>
                    </a:ext>
                  </a:extLst>
                </a:hlinkClick>
              </a:rPr>
              <a:t>water</a:t>
            </a:r>
            <a:r>
              <a:rPr b="1" i="0" lang="en-US" sz="2499" u="none" cap="none" strike="noStrike">
                <a:solidFill>
                  <a:srgbClr val="000000"/>
                </a:solidFill>
                <a:latin typeface="Poppins"/>
                <a:ea typeface="Poppins"/>
                <a:cs typeface="Poppins"/>
                <a:sym typeface="Poppins"/>
              </a:rPr>
              <a:t>, in which you </a:t>
            </a:r>
            <a:r>
              <a:rPr b="1" i="0" lang="en-US" sz="2499" u="sng" cap="none" strike="noStrike">
                <a:solidFill>
                  <a:srgbClr val="000000"/>
                </a:solidFill>
                <a:latin typeface="Poppins"/>
                <a:ea typeface="Poppins"/>
                <a:cs typeface="Poppins"/>
                <a:sym typeface="Poppins"/>
                <a:hlinkClick r:id="rId14">
                  <a:extLst>
                    <a:ext uri="{A12FA001-AC4F-418D-AE19-62706E023703}">
                      <ahyp:hlinkClr val="tx"/>
                    </a:ext>
                  </a:extLst>
                </a:hlinkClick>
              </a:rPr>
              <a:t>wash</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5">
                  <a:extLst>
                    <a:ext uri="{A12FA001-AC4F-418D-AE19-62706E023703}">
                      <ahyp:hlinkClr val="tx"/>
                    </a:ext>
                  </a:extLst>
                </a:hlinkClick>
              </a:rPr>
              <a:t>your</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6">
                  <a:extLst>
                    <a:ext uri="{A12FA001-AC4F-418D-AE19-62706E023703}">
                      <ahyp:hlinkClr val="tx"/>
                    </a:ext>
                  </a:extLst>
                </a:hlinkClick>
              </a:rPr>
              <a:t>hands</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7">
                  <a:extLst>
                    <a:ext uri="{A12FA001-AC4F-418D-AE19-62706E023703}">
                      <ahyp:hlinkClr val="tx"/>
                    </a:ext>
                  </a:extLst>
                </a:hlinkClick>
              </a:rPr>
              <a:t>face</a:t>
            </a:r>
            <a:r>
              <a:rPr b="1" i="0" lang="en-US" sz="2499" u="none" cap="none" strike="noStrike">
                <a:solidFill>
                  <a:srgbClr val="000000"/>
                </a:solidFill>
                <a:latin typeface="Poppins"/>
                <a:ea typeface="Poppins"/>
                <a:cs typeface="Poppins"/>
                <a:sym typeface="Poppins"/>
              </a:rPr>
              <a:t>, etc.</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277" name="Shape 277"/>
        <p:cNvGrpSpPr/>
        <p:nvPr/>
      </p:nvGrpSpPr>
      <p:grpSpPr>
        <a:xfrm>
          <a:off x="0" y="0"/>
          <a:ext cx="0" cy="0"/>
          <a:chOff x="0" y="0"/>
          <a:chExt cx="0" cy="0"/>
        </a:xfrm>
      </p:grpSpPr>
      <p:sp>
        <p:nvSpPr>
          <p:cNvPr id="278" name="Google Shape;278;p23"/>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279" name="Google Shape;279;p23"/>
          <p:cNvSpPr/>
          <p:nvPr/>
        </p:nvSpPr>
        <p:spPr>
          <a:xfrm>
            <a:off x="624880" y="2129087"/>
            <a:ext cx="8356700" cy="5534456"/>
          </a:xfrm>
          <a:custGeom>
            <a:rect b="b" l="l" r="r" t="t"/>
            <a:pathLst>
              <a:path extrusionOk="0" h="5534456" w="8356700">
                <a:moveTo>
                  <a:pt x="0" y="0"/>
                </a:moveTo>
                <a:lnTo>
                  <a:pt x="8356700" y="0"/>
                </a:lnTo>
                <a:lnTo>
                  <a:pt x="8356700" y="5534456"/>
                </a:lnTo>
                <a:lnTo>
                  <a:pt x="0" y="5534456"/>
                </a:lnTo>
                <a:lnTo>
                  <a:pt x="0" y="0"/>
                </a:lnTo>
                <a:close/>
              </a:path>
            </a:pathLst>
          </a:custGeom>
          <a:blipFill rotWithShape="1">
            <a:blip r:embed="rId4">
              <a:alphaModFix/>
            </a:blip>
            <a:stretch>
              <a:fillRect b="0" l="0" r="0" t="-13243"/>
            </a:stretch>
          </a:blipFill>
          <a:ln>
            <a:noFill/>
          </a:ln>
        </p:spPr>
      </p:sp>
      <p:sp>
        <p:nvSpPr>
          <p:cNvPr id="280" name="Google Shape;280;p23"/>
          <p:cNvSpPr txBox="1"/>
          <p:nvPr/>
        </p:nvSpPr>
        <p:spPr>
          <a:xfrm>
            <a:off x="624880" y="-104775"/>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CB6963"/>
                </a:solidFill>
                <a:latin typeface="Fredoka"/>
                <a:ea typeface="Fredoka"/>
                <a:cs typeface="Fredoka"/>
                <a:sym typeface="Fredoka"/>
              </a:rPr>
              <a:t>bathtub</a:t>
            </a:r>
            <a:endParaRPr/>
          </a:p>
        </p:txBody>
      </p:sp>
      <p:sp>
        <p:nvSpPr>
          <p:cNvPr id="281" name="Google Shape;281;p23"/>
          <p:cNvSpPr txBox="1"/>
          <p:nvPr/>
        </p:nvSpPr>
        <p:spPr>
          <a:xfrm>
            <a:off x="624880" y="636270"/>
            <a:ext cx="8990213" cy="1400175"/>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a:t>
            </a:r>
            <a:r>
              <a:rPr b="1" i="0" lang="en-US" sz="2499" u="sng" cap="none" strike="noStrike">
                <a:solidFill>
                  <a:srgbClr val="000000"/>
                </a:solidFill>
                <a:latin typeface="Poppins"/>
                <a:ea typeface="Poppins"/>
                <a:cs typeface="Poppins"/>
                <a:sym typeface="Poppins"/>
                <a:hlinkClick r:id="rId5">
                  <a:extLst>
                    <a:ext uri="{A12FA001-AC4F-418D-AE19-62706E023703}">
                      <ahyp:hlinkClr val="tx"/>
                    </a:ext>
                  </a:extLst>
                </a:hlinkClick>
              </a:rPr>
              <a:t>long</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6">
                  <a:extLst>
                    <a:ext uri="{A12FA001-AC4F-418D-AE19-62706E023703}">
                      <ahyp:hlinkClr val="tx"/>
                    </a:ext>
                  </a:extLst>
                </a:hlinkClick>
              </a:rPr>
              <a:t>plastic</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7">
                  <a:extLst>
                    <a:ext uri="{A12FA001-AC4F-418D-AE19-62706E023703}">
                      <ahyp:hlinkClr val="tx"/>
                    </a:ext>
                  </a:extLst>
                </a:hlinkClick>
              </a:rPr>
              <a:t>metal</a:t>
            </a:r>
            <a:r>
              <a:rPr b="1" i="0" lang="en-US" sz="2499" u="none" cap="none" strike="noStrike">
                <a:solidFill>
                  <a:srgbClr val="000000"/>
                </a:solidFill>
                <a:latin typeface="Poppins"/>
                <a:ea typeface="Poppins"/>
                <a:cs typeface="Poppins"/>
                <a:sym typeface="Poppins"/>
              </a:rPr>
              <a:t>, or </a:t>
            </a:r>
            <a:r>
              <a:rPr b="1" i="0" lang="en-US" sz="2499" u="sng" cap="none" strike="noStrike">
                <a:solidFill>
                  <a:srgbClr val="000000"/>
                </a:solidFill>
                <a:latin typeface="Poppins"/>
                <a:ea typeface="Poppins"/>
                <a:cs typeface="Poppins"/>
                <a:sym typeface="Poppins"/>
                <a:hlinkClick r:id="rId8">
                  <a:extLst>
                    <a:ext uri="{A12FA001-AC4F-418D-AE19-62706E023703}">
                      <ahyp:hlinkClr val="tx"/>
                    </a:ext>
                  </a:extLst>
                </a:hlinkClick>
              </a:rPr>
              <a:t>ceramic</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9">
                  <a:extLst>
                    <a:ext uri="{A12FA001-AC4F-418D-AE19-62706E023703}">
                      <ahyp:hlinkClr val="tx"/>
                    </a:ext>
                  </a:extLst>
                </a:hlinkClick>
              </a:rPr>
              <a:t>container</a:t>
            </a:r>
            <a:r>
              <a:rPr b="1" i="0" lang="en-US" sz="2499" u="none" cap="none" strike="noStrike">
                <a:solidFill>
                  <a:srgbClr val="000000"/>
                </a:solidFill>
                <a:latin typeface="Poppins"/>
                <a:ea typeface="Poppins"/>
                <a:cs typeface="Poppins"/>
                <a:sym typeface="Poppins"/>
              </a:rPr>
              <a:t> that is </a:t>
            </a:r>
            <a:r>
              <a:rPr b="1" i="0" lang="en-US" sz="2499" u="sng" cap="none" strike="noStrike">
                <a:solidFill>
                  <a:srgbClr val="000000"/>
                </a:solidFill>
                <a:latin typeface="Poppins"/>
                <a:ea typeface="Poppins"/>
                <a:cs typeface="Poppins"/>
                <a:sym typeface="Poppins"/>
                <a:hlinkClick r:id="rId10">
                  <a:extLst>
                    <a:ext uri="{A12FA001-AC4F-418D-AE19-62706E023703}">
                      <ahyp:hlinkClr val="tx"/>
                    </a:ext>
                  </a:extLst>
                </a:hlinkClick>
              </a:rPr>
              <a:t>filled</a:t>
            </a:r>
            <a:r>
              <a:rPr b="1" i="0" lang="en-US" sz="2499" u="none" cap="none" strike="noStrike">
                <a:solidFill>
                  <a:srgbClr val="000000"/>
                </a:solidFill>
                <a:latin typeface="Poppins"/>
                <a:ea typeface="Poppins"/>
                <a:cs typeface="Poppins"/>
                <a:sym typeface="Poppins"/>
              </a:rPr>
              <a:t> with </a:t>
            </a:r>
            <a:r>
              <a:rPr b="1" i="0" lang="en-US" sz="2499" u="sng" cap="none" strike="noStrike">
                <a:solidFill>
                  <a:srgbClr val="000000"/>
                </a:solidFill>
                <a:latin typeface="Poppins"/>
                <a:ea typeface="Poppins"/>
                <a:cs typeface="Poppins"/>
                <a:sym typeface="Poppins"/>
                <a:hlinkClick r:id="rId11">
                  <a:extLst>
                    <a:ext uri="{A12FA001-AC4F-418D-AE19-62706E023703}">
                      <ahyp:hlinkClr val="tx"/>
                    </a:ext>
                  </a:extLst>
                </a:hlinkClick>
              </a:rPr>
              <a:t>water</a:t>
            </a:r>
            <a:r>
              <a:rPr b="1" i="0" lang="en-US" sz="2499" u="none" cap="none" strike="noStrike">
                <a:solidFill>
                  <a:srgbClr val="000000"/>
                </a:solidFill>
                <a:latin typeface="Poppins"/>
                <a:ea typeface="Poppins"/>
                <a:cs typeface="Poppins"/>
                <a:sym typeface="Poppins"/>
              </a:rPr>
              <a:t> so that you can </a:t>
            </a:r>
            <a:r>
              <a:rPr b="1" i="0" lang="en-US" sz="2499" u="sng" cap="none" strike="noStrike">
                <a:solidFill>
                  <a:srgbClr val="000000"/>
                </a:solidFill>
                <a:latin typeface="Poppins"/>
                <a:ea typeface="Poppins"/>
                <a:cs typeface="Poppins"/>
                <a:sym typeface="Poppins"/>
                <a:hlinkClick r:id="rId12">
                  <a:extLst>
                    <a:ext uri="{A12FA001-AC4F-418D-AE19-62706E023703}">
                      <ahyp:hlinkClr val="tx"/>
                    </a:ext>
                  </a:extLst>
                </a:hlinkClick>
              </a:rPr>
              <a:t>sit</a:t>
            </a:r>
            <a:r>
              <a:rPr b="1" i="0" lang="en-US" sz="2499" u="none" cap="none" strike="noStrike">
                <a:solidFill>
                  <a:srgbClr val="000000"/>
                </a:solidFill>
                <a:latin typeface="Poppins"/>
                <a:ea typeface="Poppins"/>
                <a:cs typeface="Poppins"/>
                <a:sym typeface="Poppins"/>
              </a:rPr>
              <a:t> or </a:t>
            </a:r>
            <a:r>
              <a:rPr b="1" i="0" lang="en-US" sz="2499" u="sng" cap="none" strike="noStrike">
                <a:solidFill>
                  <a:srgbClr val="000000"/>
                </a:solidFill>
                <a:latin typeface="Poppins"/>
                <a:ea typeface="Poppins"/>
                <a:cs typeface="Poppins"/>
                <a:sym typeface="Poppins"/>
                <a:hlinkClick r:id="rId13">
                  <a:extLst>
                    <a:ext uri="{A12FA001-AC4F-418D-AE19-62706E023703}">
                      <ahyp:hlinkClr val="tx"/>
                    </a:ext>
                  </a:extLst>
                </a:hlinkClick>
              </a:rPr>
              <a:t>lie</a:t>
            </a:r>
            <a:r>
              <a:rPr b="1" i="0" lang="en-US" sz="2499" u="none" cap="none" strike="noStrike">
                <a:solidFill>
                  <a:srgbClr val="000000"/>
                </a:solidFill>
                <a:latin typeface="Poppins"/>
                <a:ea typeface="Poppins"/>
                <a:cs typeface="Poppins"/>
                <a:sym typeface="Poppins"/>
              </a:rPr>
              <a:t> in it to </a:t>
            </a:r>
            <a:r>
              <a:rPr b="1" i="0" lang="en-US" sz="2499" u="sng" cap="none" strike="noStrike">
                <a:solidFill>
                  <a:srgbClr val="000000"/>
                </a:solidFill>
                <a:latin typeface="Poppins"/>
                <a:ea typeface="Poppins"/>
                <a:cs typeface="Poppins"/>
                <a:sym typeface="Poppins"/>
                <a:hlinkClick r:id="rId14">
                  <a:extLst>
                    <a:ext uri="{A12FA001-AC4F-418D-AE19-62706E023703}">
                      <ahyp:hlinkClr val="tx"/>
                    </a:ext>
                  </a:extLst>
                </a:hlinkClick>
              </a:rPr>
              <a:t>wash</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5">
                  <a:extLst>
                    <a:ext uri="{A12FA001-AC4F-418D-AE19-62706E023703}">
                      <ahyp:hlinkClr val="tx"/>
                    </a:ext>
                  </a:extLst>
                </a:hlinkClick>
              </a:rPr>
              <a:t>your</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6">
                  <a:extLst>
                    <a:ext uri="{A12FA001-AC4F-418D-AE19-62706E023703}">
                      <ahyp:hlinkClr val="tx"/>
                    </a:ext>
                  </a:extLst>
                </a:hlinkClick>
              </a:rPr>
              <a:t>whole</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7">
                  <a:extLst>
                    <a:ext uri="{A12FA001-AC4F-418D-AE19-62706E023703}">
                      <ahyp:hlinkClr val="tx"/>
                    </a:ext>
                  </a:extLst>
                </a:hlinkClick>
              </a:rPr>
              <a:t>body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285" name="Shape 285"/>
        <p:cNvGrpSpPr/>
        <p:nvPr/>
      </p:nvGrpSpPr>
      <p:grpSpPr>
        <a:xfrm>
          <a:off x="0" y="0"/>
          <a:ext cx="0" cy="0"/>
          <a:chOff x="0" y="0"/>
          <a:chExt cx="0" cy="0"/>
        </a:xfrm>
      </p:grpSpPr>
      <p:sp>
        <p:nvSpPr>
          <p:cNvPr id="286" name="Google Shape;286;p24"/>
          <p:cNvSpPr/>
          <p:nvPr/>
        </p:nvSpPr>
        <p:spPr>
          <a:xfrm>
            <a:off x="731520" y="935163"/>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287" name="Google Shape;287;p24"/>
          <p:cNvSpPr/>
          <p:nvPr/>
        </p:nvSpPr>
        <p:spPr>
          <a:xfrm>
            <a:off x="731520" y="1770888"/>
            <a:ext cx="8290560" cy="5544312"/>
          </a:xfrm>
          <a:custGeom>
            <a:rect b="b" l="l" r="r" t="t"/>
            <a:pathLst>
              <a:path extrusionOk="0" h="5544312" w="8290560">
                <a:moveTo>
                  <a:pt x="0" y="0"/>
                </a:moveTo>
                <a:lnTo>
                  <a:pt x="8290560" y="0"/>
                </a:lnTo>
                <a:lnTo>
                  <a:pt x="8290560" y="5544312"/>
                </a:lnTo>
                <a:lnTo>
                  <a:pt x="0" y="5544312"/>
                </a:lnTo>
                <a:lnTo>
                  <a:pt x="0" y="0"/>
                </a:lnTo>
                <a:close/>
              </a:path>
            </a:pathLst>
          </a:custGeom>
          <a:blipFill rotWithShape="1">
            <a:blip r:embed="rId4">
              <a:alphaModFix/>
            </a:blip>
            <a:stretch>
              <a:fillRect b="0" l="0" r="0" t="0"/>
            </a:stretch>
          </a:blipFill>
          <a:ln>
            <a:noFill/>
          </a:ln>
        </p:spPr>
      </p:sp>
      <p:sp>
        <p:nvSpPr>
          <p:cNvPr id="288" name="Google Shape;288;p24"/>
          <p:cNvSpPr txBox="1"/>
          <p:nvPr/>
        </p:nvSpPr>
        <p:spPr>
          <a:xfrm>
            <a:off x="624880" y="-104775"/>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CB6963"/>
                </a:solidFill>
                <a:latin typeface="Fredoka"/>
                <a:ea typeface="Fredoka"/>
                <a:cs typeface="Fredoka"/>
                <a:sym typeface="Fredoka"/>
              </a:rPr>
              <a:t>lamp</a:t>
            </a:r>
            <a:endParaRPr/>
          </a:p>
        </p:txBody>
      </p:sp>
      <p:sp>
        <p:nvSpPr>
          <p:cNvPr id="289" name="Google Shape;289;p24"/>
          <p:cNvSpPr txBox="1"/>
          <p:nvPr/>
        </p:nvSpPr>
        <p:spPr>
          <a:xfrm>
            <a:off x="624880" y="663575"/>
            <a:ext cx="8138708" cy="9334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a:t>
            </a:r>
            <a:r>
              <a:rPr b="1" i="0" lang="en-US" sz="2499" u="sng" cap="none" strike="noStrike">
                <a:solidFill>
                  <a:srgbClr val="000000"/>
                </a:solidFill>
                <a:latin typeface="Poppins"/>
                <a:ea typeface="Poppins"/>
                <a:cs typeface="Poppins"/>
                <a:sym typeface="Poppins"/>
                <a:hlinkClick r:id="rId5">
                  <a:extLst>
                    <a:ext uri="{A12FA001-AC4F-418D-AE19-62706E023703}">
                      <ahyp:hlinkClr val="tx"/>
                    </a:ext>
                  </a:extLst>
                </a:hlinkClick>
              </a:rPr>
              <a:t>device</a:t>
            </a:r>
            <a:r>
              <a:rPr b="1" i="0" lang="en-US" sz="2499" u="none" cap="none" strike="noStrike">
                <a:solidFill>
                  <a:srgbClr val="000000"/>
                </a:solidFill>
                <a:latin typeface="Poppins"/>
                <a:ea typeface="Poppins"/>
                <a:cs typeface="Poppins"/>
                <a:sym typeface="Poppins"/>
              </a:rPr>
              <a:t> for giving </a:t>
            </a:r>
            <a:r>
              <a:rPr b="1" i="0" lang="en-US" sz="2499" u="sng" cap="none" strike="noStrike">
                <a:solidFill>
                  <a:srgbClr val="000000"/>
                </a:solidFill>
                <a:latin typeface="Poppins"/>
                <a:ea typeface="Poppins"/>
                <a:cs typeface="Poppins"/>
                <a:sym typeface="Poppins"/>
                <a:hlinkClick r:id="rId6">
                  <a:extLst>
                    <a:ext uri="{A12FA001-AC4F-418D-AE19-62706E023703}">
                      <ahyp:hlinkClr val="tx"/>
                    </a:ext>
                  </a:extLst>
                </a:hlinkClick>
              </a:rPr>
              <a:t>light</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7">
                  <a:extLst>
                    <a:ext uri="{A12FA001-AC4F-418D-AE19-62706E023703}">
                      <ahyp:hlinkClr val="tx"/>
                    </a:ext>
                  </a:extLst>
                </a:hlinkClick>
              </a:rPr>
              <a:t>especially</a:t>
            </a:r>
            <a:r>
              <a:rPr b="1" i="0" lang="en-US" sz="2499" u="none" cap="none" strike="noStrike">
                <a:solidFill>
                  <a:srgbClr val="000000"/>
                </a:solidFill>
                <a:latin typeface="Poppins"/>
                <a:ea typeface="Poppins"/>
                <a:cs typeface="Poppins"/>
                <a:sym typeface="Poppins"/>
              </a:rPr>
              <a:t> one that has a </a:t>
            </a:r>
            <a:r>
              <a:rPr b="1" i="0" lang="en-US" sz="2499" u="sng" cap="none" strike="noStrike">
                <a:solidFill>
                  <a:srgbClr val="000000"/>
                </a:solidFill>
                <a:latin typeface="Poppins"/>
                <a:ea typeface="Poppins"/>
                <a:cs typeface="Poppins"/>
                <a:sym typeface="Poppins"/>
                <a:hlinkClick r:id="rId8">
                  <a:extLst>
                    <a:ext uri="{A12FA001-AC4F-418D-AE19-62706E023703}">
                      <ahyp:hlinkClr val="tx"/>
                    </a:ext>
                  </a:extLst>
                </a:hlinkClick>
              </a:rPr>
              <a:t>covering</a:t>
            </a:r>
            <a:r>
              <a:rPr b="1" i="0" lang="en-US" sz="2499" u="none" cap="none" strike="noStrike">
                <a:solidFill>
                  <a:srgbClr val="000000"/>
                </a:solidFill>
                <a:latin typeface="Poppins"/>
                <a:ea typeface="Poppins"/>
                <a:cs typeface="Poppins"/>
                <a:sym typeface="Poppins"/>
              </a:rPr>
              <a:t> or is </a:t>
            </a:r>
            <a:r>
              <a:rPr b="1" i="0" lang="en-US" sz="2499" u="sng" cap="none" strike="noStrike">
                <a:solidFill>
                  <a:srgbClr val="000000"/>
                </a:solidFill>
                <a:latin typeface="Poppins"/>
                <a:ea typeface="Poppins"/>
                <a:cs typeface="Poppins"/>
                <a:sym typeface="Poppins"/>
                <a:hlinkClick r:id="rId9">
                  <a:extLst>
                    <a:ext uri="{A12FA001-AC4F-418D-AE19-62706E023703}">
                      <ahyp:hlinkClr val="tx"/>
                    </a:ext>
                  </a:extLst>
                </a:hlinkClick>
              </a:rPr>
              <a:t>contained</a:t>
            </a:r>
            <a:r>
              <a:rPr b="1" i="0" lang="en-US" sz="2499" u="none" cap="none" strike="noStrike">
                <a:solidFill>
                  <a:srgbClr val="000000"/>
                </a:solidFill>
                <a:latin typeface="Poppins"/>
                <a:ea typeface="Poppins"/>
                <a:cs typeface="Poppins"/>
                <a:sym typeface="Poppins"/>
              </a:rPr>
              <a:t> within something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293" name="Shape 293"/>
        <p:cNvGrpSpPr/>
        <p:nvPr/>
      </p:nvGrpSpPr>
      <p:grpSpPr>
        <a:xfrm>
          <a:off x="0" y="0"/>
          <a:ext cx="0" cy="0"/>
          <a:chOff x="0" y="0"/>
          <a:chExt cx="0" cy="0"/>
        </a:xfrm>
      </p:grpSpPr>
      <p:sp>
        <p:nvSpPr>
          <p:cNvPr id="294" name="Google Shape;294;p25"/>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295" name="Google Shape;295;p25"/>
          <p:cNvSpPr/>
          <p:nvPr/>
        </p:nvSpPr>
        <p:spPr>
          <a:xfrm>
            <a:off x="731520" y="1714205"/>
            <a:ext cx="8290560" cy="5600995"/>
          </a:xfrm>
          <a:custGeom>
            <a:rect b="b" l="l" r="r" t="t"/>
            <a:pathLst>
              <a:path extrusionOk="0" h="5600995" w="8290560">
                <a:moveTo>
                  <a:pt x="0" y="0"/>
                </a:moveTo>
                <a:lnTo>
                  <a:pt x="8290560" y="0"/>
                </a:lnTo>
                <a:lnTo>
                  <a:pt x="8290560" y="5600995"/>
                </a:lnTo>
                <a:lnTo>
                  <a:pt x="0" y="5600995"/>
                </a:lnTo>
                <a:lnTo>
                  <a:pt x="0" y="0"/>
                </a:lnTo>
                <a:close/>
              </a:path>
            </a:pathLst>
          </a:custGeom>
          <a:blipFill rotWithShape="1">
            <a:blip r:embed="rId4">
              <a:alphaModFix/>
            </a:blip>
            <a:stretch>
              <a:fillRect b="0" l="-699" r="-699" t="0"/>
            </a:stretch>
          </a:blipFill>
          <a:ln>
            <a:noFill/>
          </a:ln>
        </p:spPr>
      </p:sp>
      <p:sp>
        <p:nvSpPr>
          <p:cNvPr id="296" name="Google Shape;296;p25"/>
          <p:cNvSpPr txBox="1"/>
          <p:nvPr/>
        </p:nvSpPr>
        <p:spPr>
          <a:xfrm>
            <a:off x="624880" y="-104775"/>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CB6963"/>
                </a:solidFill>
                <a:latin typeface="Fredoka"/>
                <a:ea typeface="Fredoka"/>
                <a:cs typeface="Fredoka"/>
                <a:sym typeface="Fredoka"/>
              </a:rPr>
              <a:t>fridge</a:t>
            </a:r>
            <a:endParaRPr/>
          </a:p>
        </p:txBody>
      </p:sp>
      <p:sp>
        <p:nvSpPr>
          <p:cNvPr id="297" name="Google Shape;297;p25"/>
          <p:cNvSpPr txBox="1"/>
          <p:nvPr/>
        </p:nvSpPr>
        <p:spPr>
          <a:xfrm>
            <a:off x="624880" y="636270"/>
            <a:ext cx="8632839" cy="9334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a:t>
            </a:r>
            <a:r>
              <a:rPr b="1" i="0" lang="en-US" sz="2499" u="sng" cap="none" strike="noStrike">
                <a:solidFill>
                  <a:srgbClr val="000000"/>
                </a:solidFill>
                <a:latin typeface="Poppins"/>
                <a:ea typeface="Poppins"/>
                <a:cs typeface="Poppins"/>
                <a:sym typeface="Poppins"/>
                <a:hlinkClick r:id="rId5">
                  <a:extLst>
                    <a:ext uri="{A12FA001-AC4F-418D-AE19-62706E023703}">
                      <ahyp:hlinkClr val="tx"/>
                    </a:ext>
                  </a:extLst>
                </a:hlinkClick>
              </a:rPr>
              <a:t>piece</a:t>
            </a:r>
            <a:r>
              <a:rPr b="1" i="0" lang="en-US" sz="2499" u="none" cap="none" strike="noStrike">
                <a:solidFill>
                  <a:srgbClr val="000000"/>
                </a:solidFill>
                <a:latin typeface="Poppins"/>
                <a:ea typeface="Poppins"/>
                <a:cs typeface="Poppins"/>
                <a:sym typeface="Poppins"/>
              </a:rPr>
              <a:t> of </a:t>
            </a:r>
            <a:r>
              <a:rPr b="1" i="0" lang="en-US" sz="2499" u="sng" cap="none" strike="noStrike">
                <a:solidFill>
                  <a:srgbClr val="000000"/>
                </a:solidFill>
                <a:latin typeface="Poppins"/>
                <a:ea typeface="Poppins"/>
                <a:cs typeface="Poppins"/>
                <a:sym typeface="Poppins"/>
                <a:hlinkClick r:id="rId6">
                  <a:extLst>
                    <a:ext uri="{A12FA001-AC4F-418D-AE19-62706E023703}">
                      <ahyp:hlinkClr val="tx"/>
                    </a:ext>
                  </a:extLst>
                </a:hlinkClick>
              </a:rPr>
              <a:t>kitchen</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7">
                  <a:extLst>
                    <a:ext uri="{A12FA001-AC4F-418D-AE19-62706E023703}">
                      <ahyp:hlinkClr val="tx"/>
                    </a:ext>
                  </a:extLst>
                </a:hlinkClick>
              </a:rPr>
              <a:t>equipment</a:t>
            </a:r>
            <a:r>
              <a:rPr b="1" i="0" lang="en-US" sz="2499" u="none" cap="none" strike="noStrike">
                <a:solidFill>
                  <a:srgbClr val="000000"/>
                </a:solidFill>
                <a:latin typeface="Poppins"/>
                <a:ea typeface="Poppins"/>
                <a:cs typeface="Poppins"/>
                <a:sym typeface="Poppins"/>
              </a:rPr>
              <a:t> that uses </a:t>
            </a:r>
            <a:r>
              <a:rPr b="1" i="0" lang="en-US" sz="2499" u="sng" cap="none" strike="noStrike">
                <a:solidFill>
                  <a:srgbClr val="000000"/>
                </a:solidFill>
                <a:latin typeface="Poppins"/>
                <a:ea typeface="Poppins"/>
                <a:cs typeface="Poppins"/>
                <a:sym typeface="Poppins"/>
                <a:hlinkClick r:id="rId8">
                  <a:extLst>
                    <a:ext uri="{A12FA001-AC4F-418D-AE19-62706E023703}">
                      <ahyp:hlinkClr val="tx"/>
                    </a:ext>
                  </a:extLst>
                </a:hlinkClick>
              </a:rPr>
              <a:t>electricity</a:t>
            </a:r>
            <a:r>
              <a:rPr b="1" i="0" lang="en-US" sz="2499" u="none" cap="none" strike="noStrike">
                <a:solidFill>
                  <a:srgbClr val="000000"/>
                </a:solidFill>
                <a:latin typeface="Poppins"/>
                <a:ea typeface="Poppins"/>
                <a:cs typeface="Poppins"/>
                <a:sym typeface="Poppins"/>
              </a:rPr>
              <a:t> to </a:t>
            </a:r>
            <a:r>
              <a:rPr b="1" i="0" lang="en-US" sz="2499" u="sng" cap="none" strike="noStrike">
                <a:solidFill>
                  <a:srgbClr val="000000"/>
                </a:solidFill>
                <a:latin typeface="Poppins"/>
                <a:ea typeface="Poppins"/>
                <a:cs typeface="Poppins"/>
                <a:sym typeface="Poppins"/>
                <a:hlinkClick r:id="rId9">
                  <a:extLst>
                    <a:ext uri="{A12FA001-AC4F-418D-AE19-62706E023703}">
                      <ahyp:hlinkClr val="tx"/>
                    </a:ext>
                  </a:extLst>
                </a:hlinkClick>
              </a:rPr>
              <a:t>preserve</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0">
                  <a:extLst>
                    <a:ext uri="{A12FA001-AC4F-418D-AE19-62706E023703}">
                      <ahyp:hlinkClr val="tx"/>
                    </a:ext>
                  </a:extLst>
                </a:hlinkClick>
              </a:rPr>
              <a:t>food</a:t>
            </a:r>
            <a:r>
              <a:rPr b="1" i="0" lang="en-US" sz="2499" u="none" cap="none" strike="noStrike">
                <a:solidFill>
                  <a:srgbClr val="000000"/>
                </a:solidFill>
                <a:latin typeface="Poppins"/>
                <a:ea typeface="Poppins"/>
                <a:cs typeface="Poppins"/>
                <a:sym typeface="Poppins"/>
              </a:rPr>
              <a:t> at a </a:t>
            </a:r>
            <a:r>
              <a:rPr b="1" i="0" lang="en-US" sz="2499" u="sng" cap="none" strike="noStrike">
                <a:solidFill>
                  <a:srgbClr val="000000"/>
                </a:solidFill>
                <a:latin typeface="Poppins"/>
                <a:ea typeface="Poppins"/>
                <a:cs typeface="Poppins"/>
                <a:sym typeface="Poppins"/>
                <a:hlinkClick r:id="rId11">
                  <a:extLst>
                    <a:ext uri="{A12FA001-AC4F-418D-AE19-62706E023703}">
                      <ahyp:hlinkClr val="tx"/>
                    </a:ext>
                  </a:extLst>
                </a:hlinkClick>
              </a:rPr>
              <a:t>cold</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2">
                  <a:extLst>
                    <a:ext uri="{A12FA001-AC4F-418D-AE19-62706E023703}">
                      <ahyp:hlinkClr val="tx"/>
                    </a:ext>
                  </a:extLst>
                </a:hlinkClick>
              </a:rPr>
              <a:t>temperature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301" name="Shape 301"/>
        <p:cNvGrpSpPr/>
        <p:nvPr/>
      </p:nvGrpSpPr>
      <p:grpSpPr>
        <a:xfrm>
          <a:off x="0" y="0"/>
          <a:ext cx="0" cy="0"/>
          <a:chOff x="0" y="0"/>
          <a:chExt cx="0" cy="0"/>
        </a:xfrm>
      </p:grpSpPr>
      <p:sp>
        <p:nvSpPr>
          <p:cNvPr id="302" name="Google Shape;302;p26"/>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303" name="Google Shape;303;p26"/>
          <p:cNvSpPr/>
          <p:nvPr/>
        </p:nvSpPr>
        <p:spPr>
          <a:xfrm>
            <a:off x="613700" y="2028286"/>
            <a:ext cx="8526199" cy="5286914"/>
          </a:xfrm>
          <a:custGeom>
            <a:rect b="b" l="l" r="r" t="t"/>
            <a:pathLst>
              <a:path extrusionOk="0" h="5286914" w="8526199">
                <a:moveTo>
                  <a:pt x="0" y="0"/>
                </a:moveTo>
                <a:lnTo>
                  <a:pt x="8526200" y="0"/>
                </a:lnTo>
                <a:lnTo>
                  <a:pt x="8526200" y="5286914"/>
                </a:lnTo>
                <a:lnTo>
                  <a:pt x="0" y="5286914"/>
                </a:lnTo>
                <a:lnTo>
                  <a:pt x="0" y="0"/>
                </a:lnTo>
                <a:close/>
              </a:path>
            </a:pathLst>
          </a:custGeom>
          <a:blipFill rotWithShape="1">
            <a:blip r:embed="rId4">
              <a:alphaModFix/>
            </a:blip>
            <a:stretch>
              <a:fillRect b="0" l="-5117" r="-5115" t="0"/>
            </a:stretch>
          </a:blipFill>
          <a:ln>
            <a:noFill/>
          </a:ln>
        </p:spPr>
      </p:sp>
      <p:grpSp>
        <p:nvGrpSpPr>
          <p:cNvPr id="304" name="Google Shape;304;p26"/>
          <p:cNvGrpSpPr/>
          <p:nvPr/>
        </p:nvGrpSpPr>
        <p:grpSpPr>
          <a:xfrm>
            <a:off x="2126740" y="3518087"/>
            <a:ext cx="4863516" cy="3181883"/>
            <a:chOff x="0" y="0"/>
            <a:chExt cx="6484688" cy="4242511"/>
          </a:xfrm>
        </p:grpSpPr>
        <p:sp>
          <p:nvSpPr>
            <p:cNvPr id="305" name="Google Shape;305;p26"/>
            <p:cNvSpPr/>
            <p:nvPr/>
          </p:nvSpPr>
          <p:spPr>
            <a:xfrm>
              <a:off x="0" y="1212754"/>
              <a:ext cx="2534837" cy="2508098"/>
            </a:xfrm>
            <a:custGeom>
              <a:rect b="b" l="l" r="r" t="t"/>
              <a:pathLst>
                <a:path extrusionOk="0" h="2508098" w="2534837">
                  <a:moveTo>
                    <a:pt x="0" y="0"/>
                  </a:moveTo>
                  <a:lnTo>
                    <a:pt x="2534837" y="0"/>
                  </a:lnTo>
                  <a:lnTo>
                    <a:pt x="2534837" y="2508098"/>
                  </a:lnTo>
                  <a:lnTo>
                    <a:pt x="0" y="2508098"/>
                  </a:lnTo>
                  <a:lnTo>
                    <a:pt x="0" y="0"/>
                  </a:lnTo>
                  <a:close/>
                </a:path>
              </a:pathLst>
            </a:custGeom>
            <a:blipFill rotWithShape="1">
              <a:blip r:embed="rId5">
                <a:alphaModFix/>
              </a:blip>
              <a:stretch>
                <a:fillRect b="0" l="0" r="0" t="0"/>
              </a:stretch>
            </a:blipFill>
            <a:ln>
              <a:noFill/>
            </a:ln>
          </p:spPr>
        </p:sp>
        <p:sp>
          <p:nvSpPr>
            <p:cNvPr id="306" name="Google Shape;306;p26"/>
            <p:cNvSpPr/>
            <p:nvPr/>
          </p:nvSpPr>
          <p:spPr>
            <a:xfrm>
              <a:off x="2242177" y="0"/>
              <a:ext cx="4242511" cy="4242511"/>
            </a:xfrm>
            <a:custGeom>
              <a:rect b="b" l="l" r="r" t="t"/>
              <a:pathLst>
                <a:path extrusionOk="0" h="4242511" w="4242511">
                  <a:moveTo>
                    <a:pt x="0" y="0"/>
                  </a:moveTo>
                  <a:lnTo>
                    <a:pt x="4242511" y="0"/>
                  </a:lnTo>
                  <a:lnTo>
                    <a:pt x="4242511" y="4242511"/>
                  </a:lnTo>
                  <a:lnTo>
                    <a:pt x="0" y="4242511"/>
                  </a:lnTo>
                  <a:lnTo>
                    <a:pt x="0" y="0"/>
                  </a:lnTo>
                  <a:close/>
                </a:path>
              </a:pathLst>
            </a:custGeom>
            <a:blipFill rotWithShape="1">
              <a:blip r:embed="rId6">
                <a:alphaModFix/>
              </a:blip>
              <a:stretch>
                <a:fillRect b="0" l="0" r="0" t="0"/>
              </a:stretch>
            </a:blipFill>
            <a:ln>
              <a:noFill/>
            </a:ln>
          </p:spPr>
        </p:sp>
      </p:grpSp>
      <p:sp>
        <p:nvSpPr>
          <p:cNvPr id="307" name="Google Shape;307;p26"/>
          <p:cNvSpPr txBox="1"/>
          <p:nvPr/>
        </p:nvSpPr>
        <p:spPr>
          <a:xfrm>
            <a:off x="624880" y="-104775"/>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CB6963"/>
                </a:solidFill>
                <a:latin typeface="Fredoka"/>
                <a:ea typeface="Fredoka"/>
                <a:cs typeface="Fredoka"/>
                <a:sym typeface="Fredoka"/>
              </a:rPr>
              <a:t>freezer</a:t>
            </a:r>
            <a:endParaRPr/>
          </a:p>
        </p:txBody>
      </p:sp>
      <p:sp>
        <p:nvSpPr>
          <p:cNvPr id="308" name="Google Shape;308;p26"/>
          <p:cNvSpPr txBox="1"/>
          <p:nvPr/>
        </p:nvSpPr>
        <p:spPr>
          <a:xfrm>
            <a:off x="611153" y="664845"/>
            <a:ext cx="8632839" cy="131762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i="0" lang="en-US" sz="2499" u="none" cap="none" strike="noStrike">
                <a:solidFill>
                  <a:srgbClr val="000000"/>
                </a:solidFill>
                <a:latin typeface="Poppins"/>
                <a:ea typeface="Poppins"/>
                <a:cs typeface="Poppins"/>
                <a:sym typeface="Poppins"/>
              </a:rPr>
              <a:t>A </a:t>
            </a:r>
            <a:r>
              <a:rPr b="1" i="0" lang="en-US" sz="2499" u="sng" cap="none" strike="noStrike">
                <a:solidFill>
                  <a:srgbClr val="000000"/>
                </a:solidFill>
                <a:latin typeface="Poppins"/>
                <a:ea typeface="Poppins"/>
                <a:cs typeface="Poppins"/>
                <a:sym typeface="Poppins"/>
                <a:hlinkClick r:id="rId7">
                  <a:extLst>
                    <a:ext uri="{A12FA001-AC4F-418D-AE19-62706E023703}">
                      <ahyp:hlinkClr val="tx"/>
                    </a:ext>
                  </a:extLst>
                </a:hlinkClick>
              </a:rPr>
              <a:t>container</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8">
                  <a:extLst>
                    <a:ext uri="{A12FA001-AC4F-418D-AE19-62706E023703}">
                      <ahyp:hlinkClr val="tx"/>
                    </a:ext>
                  </a:extLst>
                </a:hlinkClick>
              </a:rPr>
              <a:t>operated</a:t>
            </a:r>
            <a:r>
              <a:rPr b="1" i="0" lang="en-US" sz="2499" u="none" cap="none" strike="noStrike">
                <a:solidFill>
                  <a:srgbClr val="000000"/>
                </a:solidFill>
                <a:latin typeface="Poppins"/>
                <a:ea typeface="Poppins"/>
                <a:cs typeface="Poppins"/>
                <a:sym typeface="Poppins"/>
              </a:rPr>
              <a:t> by </a:t>
            </a:r>
            <a:r>
              <a:rPr b="1" i="0" lang="en-US" sz="2499" u="sng" cap="none" strike="noStrike">
                <a:solidFill>
                  <a:srgbClr val="000000"/>
                </a:solidFill>
                <a:latin typeface="Poppins"/>
                <a:ea typeface="Poppins"/>
                <a:cs typeface="Poppins"/>
                <a:sym typeface="Poppins"/>
                <a:hlinkClick r:id="rId9">
                  <a:extLst>
                    <a:ext uri="{A12FA001-AC4F-418D-AE19-62706E023703}">
                      <ahyp:hlinkClr val="tx"/>
                    </a:ext>
                  </a:extLst>
                </a:hlinkClick>
              </a:rPr>
              <a:t>electricity</a:t>
            </a:r>
            <a:r>
              <a:rPr b="1" i="0" lang="en-US" sz="2499" u="none" cap="none" strike="noStrike">
                <a:solidFill>
                  <a:srgbClr val="000000"/>
                </a:solidFill>
                <a:latin typeface="Poppins"/>
                <a:ea typeface="Poppins"/>
                <a:cs typeface="Poppins"/>
                <a:sym typeface="Poppins"/>
              </a:rPr>
              <a:t>, that </a:t>
            </a:r>
            <a:r>
              <a:rPr b="1" i="0" lang="en-US" sz="2499" u="sng" cap="none" strike="noStrike">
                <a:solidFill>
                  <a:srgbClr val="000000"/>
                </a:solidFill>
                <a:latin typeface="Poppins"/>
                <a:ea typeface="Poppins"/>
                <a:cs typeface="Poppins"/>
                <a:sym typeface="Poppins"/>
                <a:hlinkClick r:id="rId10">
                  <a:extLst>
                    <a:ext uri="{A12FA001-AC4F-418D-AE19-62706E023703}">
                      <ahyp:hlinkClr val="tx"/>
                    </a:ext>
                  </a:extLst>
                </a:hlinkClick>
              </a:rPr>
              <a:t>stores</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1">
                  <a:extLst>
                    <a:ext uri="{A12FA001-AC4F-418D-AE19-62706E023703}">
                      <ahyp:hlinkClr val="tx"/>
                    </a:ext>
                  </a:extLst>
                </a:hlinkClick>
              </a:rPr>
              <a:t>food</a:t>
            </a:r>
            <a:r>
              <a:rPr b="1" i="0" lang="en-US" sz="2499" u="none" cap="none" strike="noStrike">
                <a:solidFill>
                  <a:srgbClr val="000000"/>
                </a:solidFill>
                <a:latin typeface="Poppins"/>
                <a:ea typeface="Poppins"/>
                <a:cs typeface="Poppins"/>
                <a:sym typeface="Poppins"/>
              </a:rPr>
              <a:t> at a very </a:t>
            </a:r>
            <a:r>
              <a:rPr b="1" i="0" lang="en-US" sz="2499" u="sng" cap="none" strike="noStrike">
                <a:solidFill>
                  <a:srgbClr val="000000"/>
                </a:solidFill>
                <a:latin typeface="Poppins"/>
                <a:ea typeface="Poppins"/>
                <a:cs typeface="Poppins"/>
                <a:sym typeface="Poppins"/>
                <a:hlinkClick r:id="rId12">
                  <a:extLst>
                    <a:ext uri="{A12FA001-AC4F-418D-AE19-62706E023703}">
                      <ahyp:hlinkClr val="tx"/>
                    </a:ext>
                  </a:extLst>
                </a:hlinkClick>
              </a:rPr>
              <a:t>cold</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3">
                  <a:extLst>
                    <a:ext uri="{A12FA001-AC4F-418D-AE19-62706E023703}">
                      <ahyp:hlinkClr val="tx"/>
                    </a:ext>
                  </a:extLst>
                </a:hlinkClick>
              </a:rPr>
              <a:t>temperature</a:t>
            </a:r>
            <a:r>
              <a:rPr b="1" i="0" lang="en-US" sz="2499" u="none" cap="none" strike="noStrike">
                <a:solidFill>
                  <a:srgbClr val="000000"/>
                </a:solidFill>
                <a:latin typeface="Poppins"/>
                <a:ea typeface="Poppins"/>
                <a:cs typeface="Poppins"/>
                <a:sym typeface="Poppins"/>
              </a:rPr>
              <a:t> so that it </a:t>
            </a:r>
            <a:r>
              <a:rPr b="1" i="0" lang="en-US" sz="2499" u="sng" cap="none" strike="noStrike">
                <a:solidFill>
                  <a:srgbClr val="000000"/>
                </a:solidFill>
                <a:latin typeface="Poppins"/>
                <a:ea typeface="Poppins"/>
                <a:cs typeface="Poppins"/>
                <a:sym typeface="Poppins"/>
                <a:hlinkClick r:id="rId14">
                  <a:extLst>
                    <a:ext uri="{A12FA001-AC4F-418D-AE19-62706E023703}">
                      <ahyp:hlinkClr val="tx"/>
                    </a:ext>
                  </a:extLst>
                </a:hlinkClick>
              </a:rPr>
              <a:t>becomes</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5">
                  <a:extLst>
                    <a:ext uri="{A12FA001-AC4F-418D-AE19-62706E023703}">
                      <ahyp:hlinkClr val="tx"/>
                    </a:ext>
                  </a:extLst>
                </a:hlinkClick>
              </a:rPr>
              <a:t>solid</a:t>
            </a:r>
            <a:r>
              <a:rPr b="1" i="0" lang="en-US" sz="2499" u="none" cap="none" strike="noStrike">
                <a:solidFill>
                  <a:srgbClr val="000000"/>
                </a:solidFill>
                <a:latin typeface="Poppins"/>
                <a:ea typeface="Poppins"/>
                <a:cs typeface="Poppins"/>
                <a:sym typeface="Poppins"/>
              </a:rPr>
              <a:t> and can be </a:t>
            </a:r>
            <a:r>
              <a:rPr b="1" i="0" lang="en-US" sz="2499" u="sng" cap="none" strike="noStrike">
                <a:solidFill>
                  <a:srgbClr val="000000"/>
                </a:solidFill>
                <a:latin typeface="Poppins"/>
                <a:ea typeface="Poppins"/>
                <a:cs typeface="Poppins"/>
                <a:sym typeface="Poppins"/>
                <a:hlinkClick r:id="rId16">
                  <a:extLst>
                    <a:ext uri="{A12FA001-AC4F-418D-AE19-62706E023703}">
                      <ahyp:hlinkClr val="tx"/>
                    </a:ext>
                  </a:extLst>
                </a:hlinkClick>
              </a:rPr>
              <a:t>kept</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7">
                  <a:extLst>
                    <a:ext uri="{A12FA001-AC4F-418D-AE19-62706E023703}">
                      <ahyp:hlinkClr val="tx"/>
                    </a:ext>
                  </a:extLst>
                </a:hlinkClick>
              </a:rPr>
              <a:t>safely</a:t>
            </a:r>
            <a:r>
              <a:rPr b="1" i="0" lang="en-US" sz="2499" u="none" cap="none" strike="noStrike">
                <a:solidFill>
                  <a:srgbClr val="000000"/>
                </a:solidFill>
                <a:latin typeface="Poppins"/>
                <a:ea typeface="Poppins"/>
                <a:cs typeface="Poppins"/>
                <a:sym typeface="Poppins"/>
              </a:rPr>
              <a:t> for a </a:t>
            </a:r>
            <a:r>
              <a:rPr b="1" i="0" lang="en-US" sz="2499" u="sng" cap="none" strike="noStrike">
                <a:solidFill>
                  <a:srgbClr val="000000"/>
                </a:solidFill>
                <a:latin typeface="Poppins"/>
                <a:ea typeface="Poppins"/>
                <a:cs typeface="Poppins"/>
                <a:sym typeface="Poppins"/>
                <a:hlinkClick r:id="rId18">
                  <a:extLst>
                    <a:ext uri="{A12FA001-AC4F-418D-AE19-62706E023703}">
                      <ahyp:hlinkClr val="tx"/>
                    </a:ext>
                  </a:extLst>
                </a:hlinkClick>
              </a:rPr>
              <a:t>long</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9">
                  <a:extLst>
                    <a:ext uri="{A12FA001-AC4F-418D-AE19-62706E023703}">
                      <ahyp:hlinkClr val="tx"/>
                    </a:ext>
                  </a:extLst>
                </a:hlinkClick>
              </a:rPr>
              <a:t>time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312" name="Shape 312"/>
        <p:cNvGrpSpPr/>
        <p:nvPr/>
      </p:nvGrpSpPr>
      <p:grpSpPr>
        <a:xfrm>
          <a:off x="0" y="0"/>
          <a:ext cx="0" cy="0"/>
          <a:chOff x="0" y="0"/>
          <a:chExt cx="0" cy="0"/>
        </a:xfrm>
      </p:grpSpPr>
      <p:sp>
        <p:nvSpPr>
          <p:cNvPr id="313" name="Google Shape;313;p27"/>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314" name="Google Shape;314;p27"/>
          <p:cNvSpPr/>
          <p:nvPr/>
        </p:nvSpPr>
        <p:spPr>
          <a:xfrm>
            <a:off x="731520" y="1781251"/>
            <a:ext cx="8290560" cy="5533949"/>
          </a:xfrm>
          <a:custGeom>
            <a:rect b="b" l="l" r="r" t="t"/>
            <a:pathLst>
              <a:path extrusionOk="0" h="5533949" w="8290560">
                <a:moveTo>
                  <a:pt x="0" y="0"/>
                </a:moveTo>
                <a:lnTo>
                  <a:pt x="8290560" y="0"/>
                </a:lnTo>
                <a:lnTo>
                  <a:pt x="8290560" y="5533949"/>
                </a:lnTo>
                <a:lnTo>
                  <a:pt x="0" y="5533949"/>
                </a:lnTo>
                <a:lnTo>
                  <a:pt x="0" y="0"/>
                </a:lnTo>
                <a:close/>
              </a:path>
            </a:pathLst>
          </a:custGeom>
          <a:blipFill rotWithShape="1">
            <a:blip r:embed="rId4">
              <a:alphaModFix/>
            </a:blip>
            <a:stretch>
              <a:fillRect b="0" l="0" r="0" t="0"/>
            </a:stretch>
          </a:blipFill>
          <a:ln>
            <a:noFill/>
          </a:ln>
        </p:spPr>
      </p:sp>
      <p:sp>
        <p:nvSpPr>
          <p:cNvPr id="315" name="Google Shape;315;p27"/>
          <p:cNvSpPr txBox="1"/>
          <p:nvPr/>
        </p:nvSpPr>
        <p:spPr>
          <a:xfrm>
            <a:off x="624880" y="-104775"/>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CB6963"/>
                </a:solidFill>
                <a:latin typeface="Fredoka"/>
                <a:ea typeface="Fredoka"/>
                <a:cs typeface="Fredoka"/>
                <a:sym typeface="Fredoka"/>
              </a:rPr>
              <a:t>stove</a:t>
            </a:r>
            <a:endParaRPr/>
          </a:p>
        </p:txBody>
      </p:sp>
      <p:sp>
        <p:nvSpPr>
          <p:cNvPr id="316" name="Google Shape;316;p27"/>
          <p:cNvSpPr txBox="1"/>
          <p:nvPr/>
        </p:nvSpPr>
        <p:spPr>
          <a:xfrm>
            <a:off x="671336" y="663575"/>
            <a:ext cx="8632839" cy="9334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a:t>
            </a:r>
            <a:r>
              <a:rPr b="1" i="0" lang="en-US" sz="2499" u="sng" cap="none" strike="noStrike">
                <a:solidFill>
                  <a:srgbClr val="000000"/>
                </a:solidFill>
                <a:latin typeface="Poppins"/>
                <a:ea typeface="Poppins"/>
                <a:cs typeface="Poppins"/>
                <a:sym typeface="Poppins"/>
                <a:hlinkClick r:id="rId5">
                  <a:extLst>
                    <a:ext uri="{A12FA001-AC4F-418D-AE19-62706E023703}">
                      <ahyp:hlinkClr val="tx"/>
                    </a:ext>
                  </a:extLst>
                </a:hlinkClick>
              </a:rPr>
              <a:t>piece</a:t>
            </a:r>
            <a:r>
              <a:rPr b="1" i="0" lang="en-US" sz="2499" u="none" cap="none" strike="noStrike">
                <a:solidFill>
                  <a:srgbClr val="000000"/>
                </a:solidFill>
                <a:latin typeface="Poppins"/>
                <a:ea typeface="Poppins"/>
                <a:cs typeface="Poppins"/>
                <a:sym typeface="Poppins"/>
              </a:rPr>
              <a:t> of </a:t>
            </a:r>
            <a:r>
              <a:rPr b="1" i="0" lang="en-US" sz="2499" u="sng" cap="none" strike="noStrike">
                <a:solidFill>
                  <a:srgbClr val="000000"/>
                </a:solidFill>
                <a:latin typeface="Poppins"/>
                <a:ea typeface="Poppins"/>
                <a:cs typeface="Poppins"/>
                <a:sym typeface="Poppins"/>
                <a:hlinkClick r:id="rId6">
                  <a:extLst>
                    <a:ext uri="{A12FA001-AC4F-418D-AE19-62706E023703}">
                      <ahyp:hlinkClr val="tx"/>
                    </a:ext>
                  </a:extLst>
                </a:hlinkClick>
              </a:rPr>
              <a:t>kitchen</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7">
                  <a:extLst>
                    <a:ext uri="{A12FA001-AC4F-418D-AE19-62706E023703}">
                      <ahyp:hlinkClr val="tx"/>
                    </a:ext>
                  </a:extLst>
                </a:hlinkClick>
              </a:rPr>
              <a:t>equipment</a:t>
            </a:r>
            <a:r>
              <a:rPr b="1" i="0" lang="en-US" sz="2499" u="none" cap="none" strike="noStrike">
                <a:solidFill>
                  <a:srgbClr val="000000"/>
                </a:solidFill>
                <a:latin typeface="Poppins"/>
                <a:ea typeface="Poppins"/>
                <a:cs typeface="Poppins"/>
                <a:sym typeface="Poppins"/>
              </a:rPr>
              <a:t> that uses </a:t>
            </a:r>
            <a:r>
              <a:rPr b="1" i="0" lang="en-US" sz="2499" u="sng" cap="none" strike="noStrike">
                <a:solidFill>
                  <a:srgbClr val="000000"/>
                </a:solidFill>
                <a:latin typeface="Poppins"/>
                <a:ea typeface="Poppins"/>
                <a:cs typeface="Poppins"/>
                <a:sym typeface="Poppins"/>
                <a:hlinkClick r:id="rId8">
                  <a:extLst>
                    <a:ext uri="{A12FA001-AC4F-418D-AE19-62706E023703}">
                      <ahyp:hlinkClr val="tx"/>
                    </a:ext>
                  </a:extLst>
                </a:hlinkClick>
              </a:rPr>
              <a:t>electricity</a:t>
            </a:r>
            <a:r>
              <a:rPr b="1" i="0" lang="en-US" sz="2499" u="none" cap="none" strike="noStrike">
                <a:solidFill>
                  <a:srgbClr val="000000"/>
                </a:solidFill>
                <a:latin typeface="Poppins"/>
                <a:ea typeface="Poppins"/>
                <a:cs typeface="Poppins"/>
                <a:sym typeface="Poppins"/>
              </a:rPr>
              <a:t> to </a:t>
            </a:r>
            <a:r>
              <a:rPr b="1" i="0" lang="en-US" sz="2499" u="sng" cap="none" strike="noStrike">
                <a:solidFill>
                  <a:srgbClr val="000000"/>
                </a:solidFill>
                <a:latin typeface="Poppins"/>
                <a:ea typeface="Poppins"/>
                <a:cs typeface="Poppins"/>
                <a:sym typeface="Poppins"/>
                <a:hlinkClick r:id="rId9">
                  <a:extLst>
                    <a:ext uri="{A12FA001-AC4F-418D-AE19-62706E023703}">
                      <ahyp:hlinkClr val="tx"/>
                    </a:ext>
                  </a:extLst>
                </a:hlinkClick>
              </a:rPr>
              <a:t>preserve</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0">
                  <a:extLst>
                    <a:ext uri="{A12FA001-AC4F-418D-AE19-62706E023703}">
                      <ahyp:hlinkClr val="tx"/>
                    </a:ext>
                  </a:extLst>
                </a:hlinkClick>
              </a:rPr>
              <a:t>food</a:t>
            </a:r>
            <a:r>
              <a:rPr b="1" i="0" lang="en-US" sz="2499" u="none" cap="none" strike="noStrike">
                <a:solidFill>
                  <a:srgbClr val="000000"/>
                </a:solidFill>
                <a:latin typeface="Poppins"/>
                <a:ea typeface="Poppins"/>
                <a:cs typeface="Poppins"/>
                <a:sym typeface="Poppins"/>
              </a:rPr>
              <a:t> at a </a:t>
            </a:r>
            <a:r>
              <a:rPr b="1" i="0" lang="en-US" sz="2499" u="sng" cap="none" strike="noStrike">
                <a:solidFill>
                  <a:srgbClr val="000000"/>
                </a:solidFill>
                <a:latin typeface="Poppins"/>
                <a:ea typeface="Poppins"/>
                <a:cs typeface="Poppins"/>
                <a:sym typeface="Poppins"/>
                <a:hlinkClick r:id="rId11">
                  <a:extLst>
                    <a:ext uri="{A12FA001-AC4F-418D-AE19-62706E023703}">
                      <ahyp:hlinkClr val="tx"/>
                    </a:ext>
                  </a:extLst>
                </a:hlinkClick>
              </a:rPr>
              <a:t>cold</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12">
                  <a:extLst>
                    <a:ext uri="{A12FA001-AC4F-418D-AE19-62706E023703}">
                      <ahyp:hlinkClr val="tx"/>
                    </a:ext>
                  </a:extLst>
                </a:hlinkClick>
              </a:rPr>
              <a:t>temperature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320" name="Shape 320"/>
        <p:cNvGrpSpPr/>
        <p:nvPr/>
      </p:nvGrpSpPr>
      <p:grpSpPr>
        <a:xfrm>
          <a:off x="0" y="0"/>
          <a:ext cx="0" cy="0"/>
          <a:chOff x="0" y="0"/>
          <a:chExt cx="0" cy="0"/>
        </a:xfrm>
      </p:grpSpPr>
      <p:sp>
        <p:nvSpPr>
          <p:cNvPr id="321" name="Google Shape;321;p28"/>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322" name="Google Shape;322;p28"/>
          <p:cNvSpPr/>
          <p:nvPr/>
        </p:nvSpPr>
        <p:spPr>
          <a:xfrm>
            <a:off x="731520" y="1781251"/>
            <a:ext cx="8290560" cy="5533949"/>
          </a:xfrm>
          <a:custGeom>
            <a:rect b="b" l="l" r="r" t="t"/>
            <a:pathLst>
              <a:path extrusionOk="0" h="5533949" w="8290560">
                <a:moveTo>
                  <a:pt x="0" y="0"/>
                </a:moveTo>
                <a:lnTo>
                  <a:pt x="8290560" y="0"/>
                </a:lnTo>
                <a:lnTo>
                  <a:pt x="8290560" y="5533949"/>
                </a:lnTo>
                <a:lnTo>
                  <a:pt x="0" y="5533949"/>
                </a:lnTo>
                <a:lnTo>
                  <a:pt x="0" y="0"/>
                </a:lnTo>
                <a:close/>
              </a:path>
            </a:pathLst>
          </a:custGeom>
          <a:blipFill rotWithShape="1">
            <a:blip r:embed="rId4">
              <a:alphaModFix/>
            </a:blip>
            <a:stretch>
              <a:fillRect b="0" l="0" r="0" t="0"/>
            </a:stretch>
          </a:blipFill>
          <a:ln>
            <a:noFill/>
          </a:ln>
        </p:spPr>
      </p:sp>
      <p:sp>
        <p:nvSpPr>
          <p:cNvPr id="323" name="Google Shape;323;p28"/>
          <p:cNvSpPr txBox="1"/>
          <p:nvPr/>
        </p:nvSpPr>
        <p:spPr>
          <a:xfrm>
            <a:off x="624880" y="191362"/>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CB6963"/>
                </a:solidFill>
                <a:latin typeface="Fredoka"/>
                <a:ea typeface="Fredoka"/>
                <a:cs typeface="Fredoka"/>
                <a:sym typeface="Fredoka"/>
              </a:rPr>
              <a:t>double bed</a:t>
            </a:r>
            <a:endParaRPr/>
          </a:p>
        </p:txBody>
      </p:sp>
      <p:sp>
        <p:nvSpPr>
          <p:cNvPr id="324" name="Google Shape;324;p28"/>
          <p:cNvSpPr txBox="1"/>
          <p:nvPr/>
        </p:nvSpPr>
        <p:spPr>
          <a:xfrm>
            <a:off x="624880" y="959712"/>
            <a:ext cx="9364359" cy="466725"/>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a:t>
            </a:r>
            <a:r>
              <a:rPr b="1" i="0" lang="en-US" sz="2499" u="sng" cap="none" strike="noStrike">
                <a:solidFill>
                  <a:srgbClr val="000000"/>
                </a:solidFill>
                <a:latin typeface="Poppins"/>
                <a:ea typeface="Poppins"/>
                <a:cs typeface="Poppins"/>
                <a:sym typeface="Poppins"/>
                <a:hlinkClick r:id="rId5">
                  <a:extLst>
                    <a:ext uri="{A12FA001-AC4F-418D-AE19-62706E023703}">
                      <ahyp:hlinkClr val="tx"/>
                    </a:ext>
                  </a:extLst>
                </a:hlinkClick>
              </a:rPr>
              <a:t>bed</a:t>
            </a:r>
            <a:r>
              <a:rPr b="1" i="0" lang="en-US" sz="2499" u="none" cap="none" strike="noStrike">
                <a:solidFill>
                  <a:srgbClr val="000000"/>
                </a:solidFill>
                <a:latin typeface="Poppins"/>
                <a:ea typeface="Poppins"/>
                <a:cs typeface="Poppins"/>
                <a:sym typeface="Poppins"/>
              </a:rPr>
              <a:t> </a:t>
            </a:r>
            <a:r>
              <a:rPr b="1" i="0" lang="en-US" sz="2499" u="sng" cap="none" strike="noStrike">
                <a:solidFill>
                  <a:srgbClr val="000000"/>
                </a:solidFill>
                <a:latin typeface="Poppins"/>
                <a:ea typeface="Poppins"/>
                <a:cs typeface="Poppins"/>
                <a:sym typeface="Poppins"/>
                <a:hlinkClick r:id="rId6">
                  <a:extLst>
                    <a:ext uri="{A12FA001-AC4F-418D-AE19-62706E023703}">
                      <ahyp:hlinkClr val="tx"/>
                    </a:ext>
                  </a:extLst>
                </a:hlinkClick>
              </a:rPr>
              <a:t>big</a:t>
            </a:r>
            <a:r>
              <a:rPr b="1" i="0" lang="en-US" sz="2499" u="none" cap="none" strike="noStrike">
                <a:solidFill>
                  <a:srgbClr val="000000"/>
                </a:solidFill>
                <a:latin typeface="Poppins"/>
                <a:ea typeface="Poppins"/>
                <a:cs typeface="Poppins"/>
                <a:sym typeface="Poppins"/>
              </a:rPr>
              <a:t> enough for two </a:t>
            </a:r>
            <a:r>
              <a:rPr b="1" i="0" lang="en-US" sz="2499" u="sng" cap="none" strike="noStrike">
                <a:solidFill>
                  <a:srgbClr val="000000"/>
                </a:solidFill>
                <a:latin typeface="Poppins"/>
                <a:ea typeface="Poppins"/>
                <a:cs typeface="Poppins"/>
                <a:sym typeface="Poppins"/>
                <a:hlinkClick r:id="rId7">
                  <a:extLst>
                    <a:ext uri="{A12FA001-AC4F-418D-AE19-62706E023703}">
                      <ahyp:hlinkClr val="tx"/>
                    </a:ext>
                  </a:extLst>
                </a:hlinkClick>
              </a:rPr>
              <a:t>people</a:t>
            </a:r>
            <a:r>
              <a:rPr b="1" i="0" lang="en-US" sz="2499" u="none" cap="none" strike="noStrike">
                <a:solidFill>
                  <a:srgbClr val="000000"/>
                </a:solidFill>
                <a:latin typeface="Poppins"/>
                <a:ea typeface="Poppins"/>
                <a:cs typeface="Poppins"/>
                <a:sym typeface="Poppins"/>
              </a:rPr>
              <a:t> to </a:t>
            </a:r>
            <a:r>
              <a:rPr b="1" i="0" lang="en-US" sz="2499" u="sng" cap="none" strike="noStrike">
                <a:solidFill>
                  <a:srgbClr val="000000"/>
                </a:solidFill>
                <a:latin typeface="Poppins"/>
                <a:ea typeface="Poppins"/>
                <a:cs typeface="Poppins"/>
                <a:sym typeface="Poppins"/>
                <a:hlinkClick r:id="rId8">
                  <a:extLst>
                    <a:ext uri="{A12FA001-AC4F-418D-AE19-62706E023703}">
                      <ahyp:hlinkClr val="tx"/>
                    </a:ext>
                  </a:extLst>
                </a:hlinkClick>
              </a:rPr>
              <a:t>sleep</a:t>
            </a:r>
            <a:r>
              <a:rPr b="1" i="0" lang="en-US" sz="2499" u="none" cap="none" strike="noStrike">
                <a:solidFill>
                  <a:srgbClr val="000000"/>
                </a:solidFill>
                <a:latin typeface="Poppins"/>
                <a:ea typeface="Poppins"/>
                <a:cs typeface="Poppins"/>
                <a:sym typeface="Poppins"/>
              </a:rPr>
              <a:t> in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328" name="Shape 328"/>
        <p:cNvGrpSpPr/>
        <p:nvPr/>
      </p:nvGrpSpPr>
      <p:grpSpPr>
        <a:xfrm>
          <a:off x="0" y="0"/>
          <a:ext cx="0" cy="0"/>
          <a:chOff x="0" y="0"/>
          <a:chExt cx="0" cy="0"/>
        </a:xfrm>
      </p:grpSpPr>
      <p:sp>
        <p:nvSpPr>
          <p:cNvPr id="329" name="Google Shape;329;p29"/>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330" name="Google Shape;330;p29"/>
          <p:cNvSpPr/>
          <p:nvPr/>
        </p:nvSpPr>
        <p:spPr>
          <a:xfrm>
            <a:off x="880977" y="1671567"/>
            <a:ext cx="8213558" cy="5607030"/>
          </a:xfrm>
          <a:custGeom>
            <a:rect b="b" l="l" r="r" t="t"/>
            <a:pathLst>
              <a:path extrusionOk="0" h="5607030" w="8213558">
                <a:moveTo>
                  <a:pt x="0" y="0"/>
                </a:moveTo>
                <a:lnTo>
                  <a:pt x="8213558" y="0"/>
                </a:lnTo>
                <a:lnTo>
                  <a:pt x="8213558" y="5607030"/>
                </a:lnTo>
                <a:lnTo>
                  <a:pt x="0" y="5607030"/>
                </a:lnTo>
                <a:lnTo>
                  <a:pt x="0" y="0"/>
                </a:lnTo>
                <a:close/>
              </a:path>
            </a:pathLst>
          </a:custGeom>
          <a:blipFill rotWithShape="1">
            <a:blip r:embed="rId4">
              <a:alphaModFix/>
            </a:blip>
            <a:stretch>
              <a:fillRect b="0" l="0" r="0" t="-4368"/>
            </a:stretch>
          </a:blipFill>
          <a:ln>
            <a:noFill/>
          </a:ln>
        </p:spPr>
      </p:sp>
      <p:sp>
        <p:nvSpPr>
          <p:cNvPr id="331" name="Google Shape;331;p29"/>
          <p:cNvSpPr txBox="1"/>
          <p:nvPr/>
        </p:nvSpPr>
        <p:spPr>
          <a:xfrm>
            <a:off x="624880" y="191362"/>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CB6963"/>
                </a:solidFill>
                <a:latin typeface="Fredoka"/>
                <a:ea typeface="Fredoka"/>
                <a:cs typeface="Fredoka"/>
                <a:sym typeface="Fredoka"/>
              </a:rPr>
              <a:t>single bed</a:t>
            </a:r>
            <a:endParaRPr/>
          </a:p>
        </p:txBody>
      </p:sp>
      <p:sp>
        <p:nvSpPr>
          <p:cNvPr id="332" name="Google Shape;332;p29"/>
          <p:cNvSpPr txBox="1"/>
          <p:nvPr/>
        </p:nvSpPr>
        <p:spPr>
          <a:xfrm>
            <a:off x="624880" y="959712"/>
            <a:ext cx="9364359" cy="466725"/>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a:t>
            </a:r>
            <a:r>
              <a:rPr b="1" i="0" lang="en-US" sz="2499" u="sng" cap="none" strike="noStrike">
                <a:solidFill>
                  <a:srgbClr val="000000"/>
                </a:solidFill>
                <a:latin typeface="Poppins"/>
                <a:ea typeface="Poppins"/>
                <a:cs typeface="Poppins"/>
                <a:sym typeface="Poppins"/>
                <a:hlinkClick r:id="rId5">
                  <a:extLst>
                    <a:ext uri="{A12FA001-AC4F-418D-AE19-62706E023703}">
                      <ahyp:hlinkClr val="tx"/>
                    </a:ext>
                  </a:extLst>
                </a:hlinkClick>
              </a:rPr>
              <a:t>bed</a:t>
            </a:r>
            <a:r>
              <a:rPr b="1" i="0" lang="en-US" sz="2499" u="none" cap="none" strike="noStrike">
                <a:solidFill>
                  <a:srgbClr val="000000"/>
                </a:solidFill>
                <a:latin typeface="Poppins"/>
                <a:ea typeface="Poppins"/>
                <a:cs typeface="Poppins"/>
                <a:sym typeface="Poppins"/>
              </a:rPr>
              <a:t> for one </a:t>
            </a:r>
            <a:r>
              <a:rPr b="1" i="0" lang="en-US" sz="2499" u="sng" cap="none" strike="noStrike">
                <a:solidFill>
                  <a:srgbClr val="000000"/>
                </a:solidFill>
                <a:latin typeface="Poppins"/>
                <a:ea typeface="Poppins"/>
                <a:cs typeface="Poppins"/>
                <a:sym typeface="Poppins"/>
                <a:hlinkClick r:id="rId6">
                  <a:extLst>
                    <a:ext uri="{A12FA001-AC4F-418D-AE19-62706E023703}">
                      <ahyp:hlinkClr val="tx"/>
                    </a:ext>
                  </a:extLst>
                </a:hlinkClick>
              </a:rPr>
              <a:t>person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F2"/>
        </a:solidFill>
      </p:bgPr>
    </p:bg>
    <p:spTree>
      <p:nvGrpSpPr>
        <p:cNvPr id="100" name="Shape 100"/>
        <p:cNvGrpSpPr/>
        <p:nvPr/>
      </p:nvGrpSpPr>
      <p:grpSpPr>
        <a:xfrm>
          <a:off x="0" y="0"/>
          <a:ext cx="0" cy="0"/>
          <a:chOff x="0" y="0"/>
          <a:chExt cx="0" cy="0"/>
        </a:xfrm>
      </p:grpSpPr>
      <p:sp>
        <p:nvSpPr>
          <p:cNvPr id="101" name="Google Shape;101;p3"/>
          <p:cNvSpPr/>
          <p:nvPr/>
        </p:nvSpPr>
        <p:spPr>
          <a:xfrm>
            <a:off x="-3679571" y="-32009"/>
            <a:ext cx="5196480" cy="7347209"/>
          </a:xfrm>
          <a:custGeom>
            <a:rect b="b" l="l" r="r" t="t"/>
            <a:pathLst>
              <a:path extrusionOk="0" h="7347209" w="5196480">
                <a:moveTo>
                  <a:pt x="0" y="0"/>
                </a:moveTo>
                <a:lnTo>
                  <a:pt x="5196480" y="0"/>
                </a:lnTo>
                <a:lnTo>
                  <a:pt x="5196480" y="7347209"/>
                </a:lnTo>
                <a:lnTo>
                  <a:pt x="0" y="7347209"/>
                </a:lnTo>
                <a:lnTo>
                  <a:pt x="0" y="0"/>
                </a:lnTo>
                <a:close/>
              </a:path>
            </a:pathLst>
          </a:custGeom>
          <a:blipFill rotWithShape="1">
            <a:blip r:embed="rId3">
              <a:alphaModFix/>
            </a:blip>
            <a:stretch>
              <a:fillRect b="0" l="0" r="0" t="0"/>
            </a:stretch>
          </a:blipFill>
          <a:ln>
            <a:noFill/>
          </a:ln>
        </p:spPr>
      </p:sp>
      <p:sp>
        <p:nvSpPr>
          <p:cNvPr id="102" name="Google Shape;102;p3"/>
          <p:cNvSpPr/>
          <p:nvPr/>
        </p:nvSpPr>
        <p:spPr>
          <a:xfrm>
            <a:off x="7787581" y="6075391"/>
            <a:ext cx="1807490" cy="1472282"/>
          </a:xfrm>
          <a:custGeom>
            <a:rect b="b" l="l" r="r" t="t"/>
            <a:pathLst>
              <a:path extrusionOk="0" h="1472282" w="1807490">
                <a:moveTo>
                  <a:pt x="0" y="0"/>
                </a:moveTo>
                <a:lnTo>
                  <a:pt x="1807489" y="0"/>
                </a:lnTo>
                <a:lnTo>
                  <a:pt x="1807489" y="1472282"/>
                </a:lnTo>
                <a:lnTo>
                  <a:pt x="0" y="1472282"/>
                </a:lnTo>
                <a:lnTo>
                  <a:pt x="0" y="0"/>
                </a:lnTo>
                <a:close/>
              </a:path>
            </a:pathLst>
          </a:custGeom>
          <a:blipFill rotWithShape="1">
            <a:blip r:embed="rId4">
              <a:alphaModFix/>
            </a:blip>
            <a:stretch>
              <a:fillRect b="0" l="0" r="0" t="0"/>
            </a:stretch>
          </a:blipFill>
          <a:ln>
            <a:noFill/>
          </a:ln>
        </p:spPr>
      </p:sp>
      <p:sp>
        <p:nvSpPr>
          <p:cNvPr id="103" name="Google Shape;103;p3"/>
          <p:cNvSpPr txBox="1"/>
          <p:nvPr/>
        </p:nvSpPr>
        <p:spPr>
          <a:xfrm>
            <a:off x="1859525" y="519539"/>
            <a:ext cx="5473033" cy="1642110"/>
          </a:xfrm>
          <a:prstGeom prst="rect">
            <a:avLst/>
          </a:prstGeom>
          <a:noFill/>
          <a:ln>
            <a:noFill/>
          </a:ln>
        </p:spPr>
        <p:txBody>
          <a:bodyPr anchorCtr="0" anchor="t" bIns="0" lIns="0" spcFirstLastPara="1" rIns="0" wrap="square" tIns="0">
            <a:spAutoFit/>
          </a:bodyPr>
          <a:lstStyle/>
          <a:p>
            <a:pPr indent="0" lvl="0" marL="0" marR="0" rtl="0" algn="l">
              <a:lnSpc>
                <a:spcPct val="107000"/>
              </a:lnSpc>
              <a:spcBef>
                <a:spcPts val="0"/>
              </a:spcBef>
              <a:spcAft>
                <a:spcPts val="0"/>
              </a:spcAft>
              <a:buNone/>
            </a:pPr>
            <a:r>
              <a:rPr b="0" i="0" lang="en-US" sz="6000" u="none" cap="none" strike="noStrike">
                <a:solidFill>
                  <a:srgbClr val="CB6963"/>
                </a:solidFill>
                <a:latin typeface="Fredoka"/>
                <a:ea typeface="Fredoka"/>
                <a:cs typeface="Fredoka"/>
                <a:sym typeface="Fredoka"/>
              </a:rPr>
              <a:t>TARGET LANGUAGE</a:t>
            </a:r>
            <a:endParaRPr/>
          </a:p>
        </p:txBody>
      </p:sp>
      <p:sp>
        <p:nvSpPr>
          <p:cNvPr id="104" name="Google Shape;104;p3"/>
          <p:cNvSpPr/>
          <p:nvPr/>
        </p:nvSpPr>
        <p:spPr>
          <a:xfrm rot="-5666122">
            <a:off x="7268780" y="-1224221"/>
            <a:ext cx="2845091" cy="3044358"/>
          </a:xfrm>
          <a:custGeom>
            <a:rect b="b" l="l" r="r" t="t"/>
            <a:pathLst>
              <a:path extrusionOk="0" h="3044358" w="2845091">
                <a:moveTo>
                  <a:pt x="0" y="0"/>
                </a:moveTo>
                <a:lnTo>
                  <a:pt x="2845091" y="0"/>
                </a:lnTo>
                <a:lnTo>
                  <a:pt x="2845091" y="3044358"/>
                </a:lnTo>
                <a:lnTo>
                  <a:pt x="0" y="3044358"/>
                </a:lnTo>
                <a:lnTo>
                  <a:pt x="0" y="0"/>
                </a:lnTo>
                <a:close/>
              </a:path>
            </a:pathLst>
          </a:custGeom>
          <a:blipFill rotWithShape="1">
            <a:blip r:embed="rId5">
              <a:alphaModFix/>
            </a:blip>
            <a:stretch>
              <a:fillRect b="0" l="0" r="0" t="0"/>
            </a:stretch>
          </a:blipFill>
          <a:ln>
            <a:noFill/>
          </a:ln>
        </p:spPr>
      </p:sp>
      <p:sp>
        <p:nvSpPr>
          <p:cNvPr id="105" name="Google Shape;105;p3"/>
          <p:cNvSpPr txBox="1"/>
          <p:nvPr/>
        </p:nvSpPr>
        <p:spPr>
          <a:xfrm>
            <a:off x="1991154" y="2316480"/>
            <a:ext cx="6781271" cy="4126231"/>
          </a:xfrm>
          <a:prstGeom prst="rect">
            <a:avLst/>
          </a:prstGeom>
          <a:noFill/>
          <a:ln>
            <a:noFill/>
          </a:ln>
        </p:spPr>
        <p:txBody>
          <a:bodyPr anchorCtr="0" anchor="t" bIns="0" lIns="0" spcFirstLastPara="1" rIns="0" wrap="square" tIns="0">
            <a:spAutoFit/>
          </a:bodyPr>
          <a:lstStyle/>
          <a:p>
            <a:pPr indent="-323848" lvl="1" marL="647695" marR="0" rtl="0" algn="l">
              <a:lnSpc>
                <a:spcPct val="157019"/>
              </a:lnSpc>
              <a:spcBef>
                <a:spcPts val="0"/>
              </a:spcBef>
              <a:spcAft>
                <a:spcPts val="0"/>
              </a:spcAft>
              <a:buClr>
                <a:srgbClr val="C68884"/>
              </a:buClr>
              <a:buSzPts val="2999"/>
              <a:buFont typeface="Arial"/>
              <a:buChar char="•"/>
            </a:pPr>
            <a:r>
              <a:rPr b="1" i="0" lang="en-US" sz="2999" u="none" cap="none" strike="noStrike">
                <a:solidFill>
                  <a:srgbClr val="C68884"/>
                </a:solidFill>
                <a:latin typeface="Poppins"/>
                <a:ea typeface="Poppins"/>
                <a:cs typeface="Poppins"/>
                <a:sym typeface="Poppins"/>
              </a:rPr>
              <a:t>Number 1 - 20</a:t>
            </a:r>
            <a:endParaRPr/>
          </a:p>
          <a:p>
            <a:pPr indent="-323848" lvl="1" marL="647695" marR="0" rtl="0" algn="l">
              <a:lnSpc>
                <a:spcPct val="157019"/>
              </a:lnSpc>
              <a:spcBef>
                <a:spcPts val="0"/>
              </a:spcBef>
              <a:spcAft>
                <a:spcPts val="0"/>
              </a:spcAft>
              <a:buClr>
                <a:srgbClr val="C68884"/>
              </a:buClr>
              <a:buSzPts val="2999"/>
              <a:buFont typeface="Arial"/>
              <a:buChar char="•"/>
            </a:pPr>
            <a:r>
              <a:rPr b="1" i="0" lang="en-US" sz="2999" u="none" cap="none" strike="noStrike">
                <a:solidFill>
                  <a:srgbClr val="C68884"/>
                </a:solidFill>
                <a:latin typeface="Poppins"/>
                <a:ea typeface="Poppins"/>
                <a:cs typeface="Poppins"/>
                <a:sym typeface="Poppins"/>
              </a:rPr>
              <a:t>Point to the…</a:t>
            </a:r>
            <a:endParaRPr/>
          </a:p>
          <a:p>
            <a:pPr indent="-323848" lvl="1" marL="647695" marR="0" rtl="0" algn="l">
              <a:lnSpc>
                <a:spcPct val="157019"/>
              </a:lnSpc>
              <a:spcBef>
                <a:spcPts val="0"/>
              </a:spcBef>
              <a:spcAft>
                <a:spcPts val="0"/>
              </a:spcAft>
              <a:buClr>
                <a:srgbClr val="C68884"/>
              </a:buClr>
              <a:buSzPts val="2999"/>
              <a:buFont typeface="Arial"/>
              <a:buChar char="•"/>
            </a:pPr>
            <a:r>
              <a:rPr b="1" i="0" lang="en-US" sz="2999" u="none" cap="none" strike="noStrike">
                <a:solidFill>
                  <a:srgbClr val="C68884"/>
                </a:solidFill>
                <a:latin typeface="Poppins"/>
                <a:ea typeface="Poppins"/>
                <a:cs typeface="Poppins"/>
                <a:sym typeface="Poppins"/>
              </a:rPr>
              <a:t>Give me the…</a:t>
            </a:r>
            <a:endParaRPr/>
          </a:p>
          <a:p>
            <a:pPr indent="-323848" lvl="1" marL="647695" marR="0" rtl="0" algn="l">
              <a:lnSpc>
                <a:spcPct val="157019"/>
              </a:lnSpc>
              <a:spcBef>
                <a:spcPts val="0"/>
              </a:spcBef>
              <a:spcAft>
                <a:spcPts val="0"/>
              </a:spcAft>
              <a:buClr>
                <a:srgbClr val="C68884"/>
              </a:buClr>
              <a:buSzPts val="2999"/>
              <a:buFont typeface="Arial"/>
              <a:buChar char="•"/>
            </a:pPr>
            <a:r>
              <a:rPr b="1" i="0" lang="en-US" sz="2999" u="none" cap="none" strike="noStrike">
                <a:solidFill>
                  <a:srgbClr val="C68884"/>
                </a:solidFill>
                <a:latin typeface="Poppins"/>
                <a:ea typeface="Poppins"/>
                <a:cs typeface="Poppins"/>
                <a:sym typeface="Poppins"/>
              </a:rPr>
              <a:t>Touch the…</a:t>
            </a:r>
            <a:endParaRPr/>
          </a:p>
          <a:p>
            <a:pPr indent="-323848" lvl="1" marL="647695" marR="0" rtl="0" algn="l">
              <a:lnSpc>
                <a:spcPct val="157019"/>
              </a:lnSpc>
              <a:spcBef>
                <a:spcPts val="0"/>
              </a:spcBef>
              <a:spcAft>
                <a:spcPts val="0"/>
              </a:spcAft>
              <a:buClr>
                <a:srgbClr val="C68884"/>
              </a:buClr>
              <a:buSzPts val="2999"/>
              <a:buFont typeface="Arial"/>
              <a:buChar char="•"/>
            </a:pPr>
            <a:r>
              <a:rPr b="1" i="0" lang="en-US" sz="2999" u="none" cap="none" strike="noStrike">
                <a:solidFill>
                  <a:srgbClr val="C68884"/>
                </a:solidFill>
                <a:latin typeface="Poppins"/>
                <a:ea typeface="Poppins"/>
                <a:cs typeface="Poppins"/>
                <a:sym typeface="Poppins"/>
              </a:rPr>
              <a:t>Show me the…</a:t>
            </a:r>
            <a:endParaRPr/>
          </a:p>
          <a:p>
            <a:pPr indent="0" lvl="0" marL="0" marR="0" rtl="0" algn="l">
              <a:lnSpc>
                <a:spcPct val="157019"/>
              </a:lnSpc>
              <a:spcBef>
                <a:spcPts val="0"/>
              </a:spcBef>
              <a:spcAft>
                <a:spcPts val="0"/>
              </a:spcAft>
              <a:buNone/>
            </a:pPr>
            <a:r>
              <a:t/>
            </a:r>
            <a:endParaRPr b="1" i="0" sz="2999" u="none" cap="none" strike="noStrike">
              <a:solidFill>
                <a:srgbClr val="C68884"/>
              </a:solidFill>
              <a:latin typeface="Poppins"/>
              <a:ea typeface="Poppins"/>
              <a:cs typeface="Poppins"/>
              <a:sym typeface="Poppins"/>
            </a:endParaRPr>
          </a:p>
          <a:p>
            <a:pPr indent="0" lvl="0" marL="0" marR="0" rtl="0" algn="l">
              <a:lnSpc>
                <a:spcPct val="157019"/>
              </a:lnSpc>
              <a:spcBef>
                <a:spcPts val="0"/>
              </a:spcBef>
              <a:spcAft>
                <a:spcPts val="0"/>
              </a:spcAft>
              <a:buNone/>
            </a:pPr>
            <a:r>
              <a:t/>
            </a:r>
            <a:endParaRPr b="1" i="0" sz="2999" u="none" cap="none" strike="noStrike">
              <a:solidFill>
                <a:srgbClr val="C68884"/>
              </a:solidFill>
              <a:latin typeface="Poppins"/>
              <a:ea typeface="Poppins"/>
              <a:cs typeface="Poppins"/>
              <a:sym typeface="Poppins"/>
            </a:endParaRPr>
          </a:p>
        </p:txBody>
      </p:sp>
      <p:sp>
        <p:nvSpPr>
          <p:cNvPr id="106" name="Google Shape;106;p3"/>
          <p:cNvSpPr/>
          <p:nvPr/>
        </p:nvSpPr>
        <p:spPr>
          <a:xfrm>
            <a:off x="7598772" y="22151"/>
            <a:ext cx="2154828" cy="4855359"/>
          </a:xfrm>
          <a:custGeom>
            <a:rect b="b" l="l" r="r" t="t"/>
            <a:pathLst>
              <a:path extrusionOk="0" h="4855359" w="2154828">
                <a:moveTo>
                  <a:pt x="0" y="0"/>
                </a:moveTo>
                <a:lnTo>
                  <a:pt x="2154828" y="0"/>
                </a:lnTo>
                <a:lnTo>
                  <a:pt x="2154828" y="4855359"/>
                </a:lnTo>
                <a:lnTo>
                  <a:pt x="0" y="4855359"/>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F2"/>
        </a:solidFill>
      </p:bgPr>
    </p:bg>
    <p:spTree>
      <p:nvGrpSpPr>
        <p:cNvPr id="336" name="Shape 336"/>
        <p:cNvGrpSpPr/>
        <p:nvPr/>
      </p:nvGrpSpPr>
      <p:grpSpPr>
        <a:xfrm>
          <a:off x="0" y="0"/>
          <a:ext cx="0" cy="0"/>
          <a:chOff x="0" y="0"/>
          <a:chExt cx="0" cy="0"/>
        </a:xfrm>
      </p:grpSpPr>
      <p:sp>
        <p:nvSpPr>
          <p:cNvPr id="337" name="Google Shape;337;p30"/>
          <p:cNvSpPr/>
          <p:nvPr/>
        </p:nvSpPr>
        <p:spPr>
          <a:xfrm>
            <a:off x="6274461" y="-71263"/>
            <a:ext cx="5274646" cy="7457726"/>
          </a:xfrm>
          <a:custGeom>
            <a:rect b="b" l="l" r="r" t="t"/>
            <a:pathLst>
              <a:path extrusionOk="0" h="7457726" w="5274646">
                <a:moveTo>
                  <a:pt x="0" y="0"/>
                </a:moveTo>
                <a:lnTo>
                  <a:pt x="5274646" y="0"/>
                </a:lnTo>
                <a:lnTo>
                  <a:pt x="5274646" y="7457726"/>
                </a:lnTo>
                <a:lnTo>
                  <a:pt x="0" y="7457726"/>
                </a:lnTo>
                <a:lnTo>
                  <a:pt x="0" y="0"/>
                </a:lnTo>
                <a:close/>
              </a:path>
            </a:pathLst>
          </a:custGeom>
          <a:blipFill rotWithShape="1">
            <a:blip r:embed="rId3">
              <a:alphaModFix/>
            </a:blip>
            <a:stretch>
              <a:fillRect b="0" l="0" r="0" t="0"/>
            </a:stretch>
          </a:blipFill>
          <a:ln>
            <a:noFill/>
          </a:ln>
        </p:spPr>
      </p:sp>
      <p:sp>
        <p:nvSpPr>
          <p:cNvPr id="338" name="Google Shape;338;p30"/>
          <p:cNvSpPr/>
          <p:nvPr/>
        </p:nvSpPr>
        <p:spPr>
          <a:xfrm>
            <a:off x="2492046" y="-622267"/>
            <a:ext cx="1854659" cy="1510704"/>
          </a:xfrm>
          <a:custGeom>
            <a:rect b="b" l="l" r="r" t="t"/>
            <a:pathLst>
              <a:path extrusionOk="0" h="1510704" w="1854659">
                <a:moveTo>
                  <a:pt x="0" y="0"/>
                </a:moveTo>
                <a:lnTo>
                  <a:pt x="1854660" y="0"/>
                </a:lnTo>
                <a:lnTo>
                  <a:pt x="1854660" y="1510704"/>
                </a:lnTo>
                <a:lnTo>
                  <a:pt x="0" y="1510704"/>
                </a:lnTo>
                <a:lnTo>
                  <a:pt x="0" y="0"/>
                </a:lnTo>
                <a:close/>
              </a:path>
            </a:pathLst>
          </a:custGeom>
          <a:blipFill rotWithShape="1">
            <a:blip r:embed="rId4">
              <a:alphaModFix/>
            </a:blip>
            <a:stretch>
              <a:fillRect b="0" l="0" r="0" t="0"/>
            </a:stretch>
          </a:blipFill>
          <a:ln>
            <a:noFill/>
          </a:ln>
        </p:spPr>
      </p:sp>
      <p:sp>
        <p:nvSpPr>
          <p:cNvPr id="339" name="Google Shape;339;p30"/>
          <p:cNvSpPr txBox="1"/>
          <p:nvPr/>
        </p:nvSpPr>
        <p:spPr>
          <a:xfrm>
            <a:off x="533106" y="2254756"/>
            <a:ext cx="5324537" cy="4276725"/>
          </a:xfrm>
          <a:prstGeom prst="rect">
            <a:avLst/>
          </a:prstGeom>
          <a:noFill/>
          <a:ln>
            <a:noFill/>
          </a:ln>
        </p:spPr>
        <p:txBody>
          <a:bodyPr anchorCtr="0" anchor="t" bIns="0" lIns="0" spcFirstLastPara="1" rIns="0" wrap="square" tIns="0">
            <a:spAutoFit/>
          </a:bodyPr>
          <a:lstStyle/>
          <a:p>
            <a:pPr indent="-323850" lvl="1" marL="647700" marR="0" rtl="0" algn="l">
              <a:lnSpc>
                <a:spcPct val="140000"/>
              </a:lnSpc>
              <a:spcBef>
                <a:spcPts val="0"/>
              </a:spcBef>
              <a:spcAft>
                <a:spcPts val="0"/>
              </a:spcAft>
              <a:buClr>
                <a:srgbClr val="C68884"/>
              </a:buClr>
              <a:buSzPts val="3000"/>
              <a:buFont typeface="Arial"/>
              <a:buChar char="•"/>
            </a:pPr>
            <a:r>
              <a:rPr b="1" i="0" lang="en-US" sz="3000" u="none" cap="none" strike="noStrike">
                <a:solidFill>
                  <a:srgbClr val="C68884"/>
                </a:solidFill>
                <a:latin typeface="Poppins"/>
                <a:ea typeface="Poppins"/>
                <a:cs typeface="Poppins"/>
                <a:sym typeface="Poppins"/>
              </a:rPr>
              <a:t>Hide mini pictures of household objects around the classroom</a:t>
            </a:r>
            <a:endParaRPr/>
          </a:p>
          <a:p>
            <a:pPr indent="-323850" lvl="1" marL="647700" marR="0" rtl="0" algn="l">
              <a:lnSpc>
                <a:spcPct val="140000"/>
              </a:lnSpc>
              <a:spcBef>
                <a:spcPts val="0"/>
              </a:spcBef>
              <a:spcAft>
                <a:spcPts val="0"/>
              </a:spcAft>
              <a:buClr>
                <a:srgbClr val="C68884"/>
              </a:buClr>
              <a:buSzPts val="3000"/>
              <a:buFont typeface="Arial"/>
              <a:buChar char="•"/>
            </a:pPr>
            <a:r>
              <a:rPr b="1" i="0" lang="en-US" sz="3000" u="none" cap="none" strike="noStrike">
                <a:solidFill>
                  <a:srgbClr val="C68884"/>
                </a:solidFill>
                <a:latin typeface="Poppins"/>
                <a:ea typeface="Poppins"/>
                <a:cs typeface="Poppins"/>
                <a:sym typeface="Poppins"/>
              </a:rPr>
              <a:t>Find the object</a:t>
            </a:r>
            <a:endParaRPr/>
          </a:p>
          <a:p>
            <a:pPr indent="-323850" lvl="1" marL="647700" marR="0" rtl="0" algn="l">
              <a:lnSpc>
                <a:spcPct val="140000"/>
              </a:lnSpc>
              <a:spcBef>
                <a:spcPts val="0"/>
              </a:spcBef>
              <a:spcAft>
                <a:spcPts val="0"/>
              </a:spcAft>
              <a:buClr>
                <a:srgbClr val="C68884"/>
              </a:buClr>
              <a:buSzPts val="3000"/>
              <a:buFont typeface="Arial"/>
              <a:buChar char="•"/>
            </a:pPr>
            <a:r>
              <a:rPr b="1" i="0" lang="en-US" sz="3000" u="none" cap="none" strike="noStrike">
                <a:solidFill>
                  <a:srgbClr val="C68884"/>
                </a:solidFill>
                <a:latin typeface="Poppins"/>
                <a:ea typeface="Poppins"/>
                <a:cs typeface="Poppins"/>
                <a:sym typeface="Poppins"/>
              </a:rPr>
              <a:t>Correctly identify them using “Point to the…” and “Touch the …”expression</a:t>
            </a:r>
            <a:endParaRPr/>
          </a:p>
        </p:txBody>
      </p:sp>
      <p:sp>
        <p:nvSpPr>
          <p:cNvPr id="340" name="Google Shape;340;p30"/>
          <p:cNvSpPr/>
          <p:nvPr/>
        </p:nvSpPr>
        <p:spPr>
          <a:xfrm flipH="1">
            <a:off x="3896320" y="4682815"/>
            <a:ext cx="6826733" cy="4151263"/>
          </a:xfrm>
          <a:custGeom>
            <a:rect b="b" l="l" r="r" t="t"/>
            <a:pathLst>
              <a:path extrusionOk="0" h="4151263" w="6826733">
                <a:moveTo>
                  <a:pt x="6826733" y="0"/>
                </a:moveTo>
                <a:lnTo>
                  <a:pt x="0" y="0"/>
                </a:lnTo>
                <a:lnTo>
                  <a:pt x="0" y="4151263"/>
                </a:lnTo>
                <a:lnTo>
                  <a:pt x="6826733" y="4151263"/>
                </a:lnTo>
                <a:lnTo>
                  <a:pt x="6826733" y="0"/>
                </a:lnTo>
                <a:close/>
              </a:path>
            </a:pathLst>
          </a:custGeom>
          <a:blipFill rotWithShape="1">
            <a:blip r:embed="rId5">
              <a:alphaModFix/>
            </a:blip>
            <a:stretch>
              <a:fillRect b="0" l="0" r="0" t="0"/>
            </a:stretch>
          </a:blipFill>
          <a:ln>
            <a:noFill/>
          </a:ln>
        </p:spPr>
      </p:sp>
      <p:sp>
        <p:nvSpPr>
          <p:cNvPr id="341" name="Google Shape;341;p30"/>
          <p:cNvSpPr txBox="1"/>
          <p:nvPr/>
        </p:nvSpPr>
        <p:spPr>
          <a:xfrm>
            <a:off x="212409" y="458517"/>
            <a:ext cx="6413935" cy="1593723"/>
          </a:xfrm>
          <a:prstGeom prst="rect">
            <a:avLst/>
          </a:prstGeom>
          <a:noFill/>
          <a:ln>
            <a:noFill/>
          </a:ln>
        </p:spPr>
        <p:txBody>
          <a:bodyPr anchorCtr="0" anchor="t" bIns="0" lIns="0" spcFirstLastPara="1" rIns="0" wrap="square" tIns="0">
            <a:spAutoFit/>
          </a:bodyPr>
          <a:lstStyle/>
          <a:p>
            <a:pPr indent="0" lvl="0" marL="0" marR="0" rtl="0" algn="l">
              <a:lnSpc>
                <a:spcPct val="97000"/>
              </a:lnSpc>
              <a:spcBef>
                <a:spcPts val="0"/>
              </a:spcBef>
              <a:spcAft>
                <a:spcPts val="0"/>
              </a:spcAft>
              <a:buNone/>
            </a:pPr>
            <a:r>
              <a:rPr b="1" i="0" lang="en-US" sz="6300" u="none" cap="none" strike="noStrike">
                <a:solidFill>
                  <a:srgbClr val="CB6963"/>
                </a:solidFill>
                <a:latin typeface="Fredoka"/>
                <a:ea typeface="Fredoka"/>
                <a:cs typeface="Fredoka"/>
                <a:sym typeface="Fredoka"/>
              </a:rPr>
              <a:t>HIDE AND SEEK OBJECTS</a:t>
            </a:r>
            <a:endParaRPr/>
          </a:p>
        </p:txBody>
      </p:sp>
      <p:sp>
        <p:nvSpPr>
          <p:cNvPr id="342" name="Google Shape;342;p30"/>
          <p:cNvSpPr txBox="1"/>
          <p:nvPr/>
        </p:nvSpPr>
        <p:spPr>
          <a:xfrm>
            <a:off x="6585598" y="645795"/>
            <a:ext cx="2326186" cy="54290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000" u="none" cap="none" strike="noStrike">
                <a:solidFill>
                  <a:srgbClr val="FFF7F2"/>
                </a:solidFill>
                <a:latin typeface="Poppins"/>
                <a:ea typeface="Poppins"/>
                <a:cs typeface="Poppins"/>
                <a:sym typeface="Poppins"/>
              </a:rPr>
              <a:t>Material</a:t>
            </a:r>
            <a:endParaRPr/>
          </a:p>
        </p:txBody>
      </p:sp>
      <p:sp>
        <p:nvSpPr>
          <p:cNvPr id="343" name="Google Shape;343;p30"/>
          <p:cNvSpPr txBox="1"/>
          <p:nvPr/>
        </p:nvSpPr>
        <p:spPr>
          <a:xfrm>
            <a:off x="6274461" y="1226056"/>
            <a:ext cx="3328247" cy="2143125"/>
          </a:xfrm>
          <a:prstGeom prst="rect">
            <a:avLst/>
          </a:prstGeom>
          <a:noFill/>
          <a:ln>
            <a:noFill/>
          </a:ln>
        </p:spPr>
        <p:txBody>
          <a:bodyPr anchorCtr="0" anchor="t" bIns="0" lIns="0" spcFirstLastPara="1" rIns="0" wrap="square" tIns="0">
            <a:spAutoFit/>
          </a:bodyPr>
          <a:lstStyle/>
          <a:p>
            <a:pPr indent="-323850" lvl="1" marL="647700" marR="0" rtl="0" algn="l">
              <a:lnSpc>
                <a:spcPct val="140000"/>
              </a:lnSpc>
              <a:spcBef>
                <a:spcPts val="0"/>
              </a:spcBef>
              <a:spcAft>
                <a:spcPts val="0"/>
              </a:spcAft>
              <a:buClr>
                <a:srgbClr val="FFF7F2"/>
              </a:buClr>
              <a:buSzPts val="3000"/>
              <a:buFont typeface="Arial"/>
              <a:buChar char="•"/>
            </a:pPr>
            <a:r>
              <a:rPr b="1" i="0" lang="en-US" sz="3000" u="none" cap="none" strike="noStrike">
                <a:solidFill>
                  <a:srgbClr val="FFF7F2"/>
                </a:solidFill>
                <a:latin typeface="Poppins"/>
                <a:ea typeface="Poppins"/>
                <a:cs typeface="Poppins"/>
                <a:sym typeface="Poppins"/>
              </a:rPr>
              <a:t>mini picture of household object</a:t>
            </a:r>
            <a:endParaRPr/>
          </a:p>
          <a:p>
            <a:pPr indent="0" lvl="0" marL="0" marR="0" rtl="0" algn="l">
              <a:lnSpc>
                <a:spcPct val="140000"/>
              </a:lnSpc>
              <a:spcBef>
                <a:spcPts val="0"/>
              </a:spcBef>
              <a:spcAft>
                <a:spcPts val="0"/>
              </a:spcAft>
              <a:buNone/>
            </a:pPr>
            <a:r>
              <a:t/>
            </a:r>
            <a:endParaRPr b="1" i="0" sz="3000" u="none" cap="none" strike="noStrike">
              <a:solidFill>
                <a:srgbClr val="FFF7F2"/>
              </a:solidFill>
              <a:latin typeface="Poppins"/>
              <a:ea typeface="Poppins"/>
              <a:cs typeface="Poppins"/>
              <a:sym typeface="Poppi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F2"/>
        </a:solidFill>
      </p:bgPr>
    </p:bg>
    <p:spTree>
      <p:nvGrpSpPr>
        <p:cNvPr id="347" name="Shape 347"/>
        <p:cNvGrpSpPr/>
        <p:nvPr/>
      </p:nvGrpSpPr>
      <p:grpSpPr>
        <a:xfrm>
          <a:off x="0" y="0"/>
          <a:ext cx="0" cy="0"/>
          <a:chOff x="0" y="0"/>
          <a:chExt cx="0" cy="0"/>
        </a:xfrm>
      </p:grpSpPr>
      <p:sp>
        <p:nvSpPr>
          <p:cNvPr id="348" name="Google Shape;348;p31"/>
          <p:cNvSpPr/>
          <p:nvPr/>
        </p:nvSpPr>
        <p:spPr>
          <a:xfrm rot="6374321">
            <a:off x="-1657752" y="3479685"/>
            <a:ext cx="5801649" cy="6207990"/>
          </a:xfrm>
          <a:custGeom>
            <a:rect b="b" l="l" r="r" t="t"/>
            <a:pathLst>
              <a:path extrusionOk="0" h="6207990" w="5801649">
                <a:moveTo>
                  <a:pt x="0" y="0"/>
                </a:moveTo>
                <a:lnTo>
                  <a:pt x="5801649" y="0"/>
                </a:lnTo>
                <a:lnTo>
                  <a:pt x="5801649" y="6207990"/>
                </a:lnTo>
                <a:lnTo>
                  <a:pt x="0" y="6207990"/>
                </a:lnTo>
                <a:lnTo>
                  <a:pt x="0" y="0"/>
                </a:lnTo>
                <a:close/>
              </a:path>
            </a:pathLst>
          </a:custGeom>
          <a:blipFill rotWithShape="1">
            <a:blip r:embed="rId3">
              <a:alphaModFix/>
            </a:blip>
            <a:stretch>
              <a:fillRect b="0" l="0" r="0" t="0"/>
            </a:stretch>
          </a:blipFill>
          <a:ln>
            <a:noFill/>
          </a:ln>
        </p:spPr>
      </p:sp>
      <p:sp>
        <p:nvSpPr>
          <p:cNvPr id="349" name="Google Shape;349;p31"/>
          <p:cNvSpPr/>
          <p:nvPr/>
        </p:nvSpPr>
        <p:spPr>
          <a:xfrm>
            <a:off x="1243072" y="2542332"/>
            <a:ext cx="5853232" cy="1160004"/>
          </a:xfrm>
          <a:custGeom>
            <a:rect b="b" l="l" r="r" t="t"/>
            <a:pathLst>
              <a:path extrusionOk="0" h="1160004" w="5853232">
                <a:moveTo>
                  <a:pt x="0" y="0"/>
                </a:moveTo>
                <a:lnTo>
                  <a:pt x="5853233" y="0"/>
                </a:lnTo>
                <a:lnTo>
                  <a:pt x="5853233" y="1160004"/>
                </a:lnTo>
                <a:lnTo>
                  <a:pt x="0" y="1160004"/>
                </a:lnTo>
                <a:lnTo>
                  <a:pt x="0" y="0"/>
                </a:lnTo>
                <a:close/>
              </a:path>
            </a:pathLst>
          </a:custGeom>
          <a:blipFill rotWithShape="1">
            <a:blip r:embed="rId4">
              <a:alphaModFix/>
            </a:blip>
            <a:stretch>
              <a:fillRect b="0" l="0" r="0" t="0"/>
            </a:stretch>
          </a:blipFill>
          <a:ln>
            <a:noFill/>
          </a:ln>
        </p:spPr>
      </p:sp>
      <p:sp>
        <p:nvSpPr>
          <p:cNvPr id="350" name="Google Shape;350;p31"/>
          <p:cNvSpPr/>
          <p:nvPr/>
        </p:nvSpPr>
        <p:spPr>
          <a:xfrm rot="5400000">
            <a:off x="1408921" y="-7302001"/>
            <a:ext cx="6935759" cy="9806342"/>
          </a:xfrm>
          <a:custGeom>
            <a:rect b="b" l="l" r="r" t="t"/>
            <a:pathLst>
              <a:path extrusionOk="0" h="9806342" w="6935759">
                <a:moveTo>
                  <a:pt x="0" y="0"/>
                </a:moveTo>
                <a:lnTo>
                  <a:pt x="6935758" y="0"/>
                </a:lnTo>
                <a:lnTo>
                  <a:pt x="6935758" y="9806342"/>
                </a:lnTo>
                <a:lnTo>
                  <a:pt x="0" y="9806342"/>
                </a:lnTo>
                <a:lnTo>
                  <a:pt x="0" y="0"/>
                </a:lnTo>
                <a:close/>
              </a:path>
            </a:pathLst>
          </a:custGeom>
          <a:blipFill rotWithShape="1">
            <a:blip r:embed="rId5">
              <a:alphaModFix/>
            </a:blip>
            <a:stretch>
              <a:fillRect b="0" l="0" r="0" t="0"/>
            </a:stretch>
          </a:blipFill>
          <a:ln>
            <a:noFill/>
          </a:ln>
        </p:spPr>
      </p:sp>
      <p:sp>
        <p:nvSpPr>
          <p:cNvPr id="351" name="Google Shape;351;p31"/>
          <p:cNvSpPr txBox="1"/>
          <p:nvPr/>
        </p:nvSpPr>
        <p:spPr>
          <a:xfrm>
            <a:off x="897441" y="723231"/>
            <a:ext cx="6957085" cy="1577817"/>
          </a:xfrm>
          <a:prstGeom prst="rect">
            <a:avLst/>
          </a:prstGeom>
          <a:noFill/>
          <a:ln>
            <a:noFill/>
          </a:ln>
        </p:spPr>
        <p:txBody>
          <a:bodyPr anchorCtr="0" anchor="t" bIns="0" lIns="0" spcFirstLastPara="1" rIns="0" wrap="square" tIns="0">
            <a:spAutoFit/>
          </a:bodyPr>
          <a:lstStyle/>
          <a:p>
            <a:pPr indent="0" lvl="0" marL="0" marR="0" rtl="0" algn="l">
              <a:lnSpc>
                <a:spcPct val="111995"/>
              </a:lnSpc>
              <a:spcBef>
                <a:spcPts val="0"/>
              </a:spcBef>
              <a:spcAft>
                <a:spcPts val="0"/>
              </a:spcAft>
              <a:buNone/>
            </a:pPr>
            <a:r>
              <a:rPr b="0" i="0" lang="en-US" sz="5552" u="none" cap="none" strike="noStrike">
                <a:solidFill>
                  <a:srgbClr val="CB6963"/>
                </a:solidFill>
                <a:latin typeface="Fredoka"/>
                <a:ea typeface="Fredoka"/>
                <a:cs typeface="Fredoka"/>
                <a:sym typeface="Fredoka"/>
              </a:rPr>
              <a:t>DIALOGUE PRACTICE 1</a:t>
            </a:r>
            <a:endParaRPr/>
          </a:p>
        </p:txBody>
      </p:sp>
      <p:sp>
        <p:nvSpPr>
          <p:cNvPr id="352" name="Google Shape;352;p31"/>
          <p:cNvSpPr/>
          <p:nvPr/>
        </p:nvSpPr>
        <p:spPr>
          <a:xfrm>
            <a:off x="7854526" y="675606"/>
            <a:ext cx="2130804" cy="2142490"/>
          </a:xfrm>
          <a:custGeom>
            <a:rect b="b" l="l" r="r" t="t"/>
            <a:pathLst>
              <a:path extrusionOk="0" h="2142490" w="2130804">
                <a:moveTo>
                  <a:pt x="0" y="0"/>
                </a:moveTo>
                <a:lnTo>
                  <a:pt x="2130804" y="0"/>
                </a:lnTo>
                <a:lnTo>
                  <a:pt x="2130804" y="2142490"/>
                </a:lnTo>
                <a:lnTo>
                  <a:pt x="0" y="2142490"/>
                </a:lnTo>
                <a:lnTo>
                  <a:pt x="0" y="0"/>
                </a:lnTo>
                <a:close/>
              </a:path>
            </a:pathLst>
          </a:custGeom>
          <a:blipFill rotWithShape="1">
            <a:blip r:embed="rId6">
              <a:alphaModFix/>
            </a:blip>
            <a:stretch>
              <a:fillRect b="0" l="0" r="0" t="0"/>
            </a:stretch>
          </a:blipFill>
          <a:ln>
            <a:noFill/>
          </a:ln>
        </p:spPr>
      </p:sp>
      <p:sp>
        <p:nvSpPr>
          <p:cNvPr id="353" name="Google Shape;353;p31"/>
          <p:cNvSpPr/>
          <p:nvPr/>
        </p:nvSpPr>
        <p:spPr>
          <a:xfrm>
            <a:off x="1261511" y="3978561"/>
            <a:ext cx="5853232" cy="1160004"/>
          </a:xfrm>
          <a:custGeom>
            <a:rect b="b" l="l" r="r" t="t"/>
            <a:pathLst>
              <a:path extrusionOk="0" h="1160004" w="5853232">
                <a:moveTo>
                  <a:pt x="0" y="0"/>
                </a:moveTo>
                <a:lnTo>
                  <a:pt x="5853232" y="0"/>
                </a:lnTo>
                <a:lnTo>
                  <a:pt x="5853232" y="1160004"/>
                </a:lnTo>
                <a:lnTo>
                  <a:pt x="0" y="1160004"/>
                </a:lnTo>
                <a:lnTo>
                  <a:pt x="0" y="0"/>
                </a:lnTo>
                <a:close/>
              </a:path>
            </a:pathLst>
          </a:custGeom>
          <a:blipFill rotWithShape="1">
            <a:blip r:embed="rId4">
              <a:alphaModFix/>
            </a:blip>
            <a:stretch>
              <a:fillRect b="0" l="0" r="0" t="0"/>
            </a:stretch>
          </a:blipFill>
          <a:ln>
            <a:noFill/>
          </a:ln>
        </p:spPr>
      </p:sp>
      <p:sp>
        <p:nvSpPr>
          <p:cNvPr id="354" name="Google Shape;354;p31"/>
          <p:cNvSpPr txBox="1"/>
          <p:nvPr/>
        </p:nvSpPr>
        <p:spPr>
          <a:xfrm>
            <a:off x="2694172" y="2533469"/>
            <a:ext cx="4402133" cy="1182243"/>
          </a:xfrm>
          <a:prstGeom prst="rect">
            <a:avLst/>
          </a:prstGeom>
          <a:noFill/>
          <a:ln>
            <a:noFill/>
          </a:ln>
        </p:spPr>
        <p:txBody>
          <a:bodyPr anchorCtr="0" anchor="t" bIns="0" lIns="0" spcFirstLastPara="1" rIns="0" wrap="square" tIns="0">
            <a:spAutoFit/>
          </a:bodyPr>
          <a:lstStyle/>
          <a:p>
            <a:pPr indent="0" lvl="0" marL="0" marR="0" rtl="0" algn="l">
              <a:lnSpc>
                <a:spcPct val="129000"/>
              </a:lnSpc>
              <a:spcBef>
                <a:spcPts val="0"/>
              </a:spcBef>
              <a:spcAft>
                <a:spcPts val="0"/>
              </a:spcAft>
              <a:buNone/>
            </a:pPr>
            <a:r>
              <a:rPr b="1" i="0" lang="en-US" sz="2400" u="none" cap="none" strike="noStrike">
                <a:solidFill>
                  <a:srgbClr val="FFFFFF"/>
                </a:solidFill>
                <a:latin typeface="Poppins"/>
                <a:ea typeface="Poppins"/>
                <a:cs typeface="Poppins"/>
                <a:sym typeface="Poppins"/>
              </a:rPr>
              <a:t>Pair up students and distribute a set of picture cards to each pair</a:t>
            </a:r>
            <a:endParaRPr/>
          </a:p>
        </p:txBody>
      </p:sp>
      <p:sp>
        <p:nvSpPr>
          <p:cNvPr id="355" name="Google Shape;355;p31"/>
          <p:cNvSpPr/>
          <p:nvPr/>
        </p:nvSpPr>
        <p:spPr>
          <a:xfrm>
            <a:off x="1261511" y="5405265"/>
            <a:ext cx="5853232" cy="1160004"/>
          </a:xfrm>
          <a:custGeom>
            <a:rect b="b" l="l" r="r" t="t"/>
            <a:pathLst>
              <a:path extrusionOk="0" h="1160004" w="5853232">
                <a:moveTo>
                  <a:pt x="0" y="0"/>
                </a:moveTo>
                <a:lnTo>
                  <a:pt x="5853232" y="0"/>
                </a:lnTo>
                <a:lnTo>
                  <a:pt x="5853232" y="1160004"/>
                </a:lnTo>
                <a:lnTo>
                  <a:pt x="0" y="1160004"/>
                </a:lnTo>
                <a:lnTo>
                  <a:pt x="0" y="0"/>
                </a:lnTo>
                <a:close/>
              </a:path>
            </a:pathLst>
          </a:custGeom>
          <a:blipFill rotWithShape="1">
            <a:blip r:embed="rId4">
              <a:alphaModFix/>
            </a:blip>
            <a:stretch>
              <a:fillRect b="0" l="0" r="0" t="0"/>
            </a:stretch>
          </a:blipFill>
          <a:ln>
            <a:noFill/>
          </a:ln>
        </p:spPr>
      </p:sp>
      <p:sp>
        <p:nvSpPr>
          <p:cNvPr id="356" name="Google Shape;356;p31"/>
          <p:cNvSpPr txBox="1"/>
          <p:nvPr/>
        </p:nvSpPr>
        <p:spPr>
          <a:xfrm>
            <a:off x="2694172" y="3956322"/>
            <a:ext cx="4402133" cy="1182243"/>
          </a:xfrm>
          <a:prstGeom prst="rect">
            <a:avLst/>
          </a:prstGeom>
          <a:noFill/>
          <a:ln>
            <a:noFill/>
          </a:ln>
        </p:spPr>
        <p:txBody>
          <a:bodyPr anchorCtr="0" anchor="t" bIns="0" lIns="0" spcFirstLastPara="1" rIns="0" wrap="square" tIns="0">
            <a:spAutoFit/>
          </a:bodyPr>
          <a:lstStyle/>
          <a:p>
            <a:pPr indent="0" lvl="0" marL="0" marR="0" rtl="0" algn="l">
              <a:lnSpc>
                <a:spcPct val="129000"/>
              </a:lnSpc>
              <a:spcBef>
                <a:spcPts val="0"/>
              </a:spcBef>
              <a:spcAft>
                <a:spcPts val="0"/>
              </a:spcAft>
              <a:buNone/>
            </a:pPr>
            <a:r>
              <a:rPr b="1" i="0" lang="en-US" sz="2400" u="none" cap="none" strike="noStrike">
                <a:solidFill>
                  <a:srgbClr val="FFFFFF"/>
                </a:solidFill>
                <a:latin typeface="Poppins"/>
                <a:ea typeface="Poppins"/>
                <a:cs typeface="Poppins"/>
                <a:sym typeface="Poppins"/>
              </a:rPr>
              <a:t>Practise the dialogue,</a:t>
            </a:r>
            <a:endParaRPr/>
          </a:p>
          <a:p>
            <a:pPr indent="0" lvl="0" marL="0" marR="0" rtl="0" algn="l">
              <a:lnSpc>
                <a:spcPct val="129000"/>
              </a:lnSpc>
              <a:spcBef>
                <a:spcPts val="0"/>
              </a:spcBef>
              <a:spcAft>
                <a:spcPts val="0"/>
              </a:spcAft>
              <a:buNone/>
            </a:pPr>
            <a:r>
              <a:rPr b="1" i="0" lang="en-US" sz="2400" u="none" cap="none" strike="noStrike">
                <a:solidFill>
                  <a:srgbClr val="FFFFFF"/>
                </a:solidFill>
                <a:latin typeface="Poppins"/>
                <a:ea typeface="Poppins"/>
                <a:cs typeface="Poppins"/>
                <a:sym typeface="Poppins"/>
              </a:rPr>
              <a:t>“Point to the ….”, “ Touch the…”</a:t>
            </a:r>
            <a:endParaRPr/>
          </a:p>
        </p:txBody>
      </p:sp>
      <p:sp>
        <p:nvSpPr>
          <p:cNvPr id="357" name="Google Shape;357;p31"/>
          <p:cNvSpPr txBox="1"/>
          <p:nvPr/>
        </p:nvSpPr>
        <p:spPr>
          <a:xfrm>
            <a:off x="2694172" y="5376690"/>
            <a:ext cx="4402133" cy="1182243"/>
          </a:xfrm>
          <a:prstGeom prst="rect">
            <a:avLst/>
          </a:prstGeom>
          <a:noFill/>
          <a:ln>
            <a:noFill/>
          </a:ln>
        </p:spPr>
        <p:txBody>
          <a:bodyPr anchorCtr="0" anchor="t" bIns="0" lIns="0" spcFirstLastPara="1" rIns="0" wrap="square" tIns="0">
            <a:spAutoFit/>
          </a:bodyPr>
          <a:lstStyle/>
          <a:p>
            <a:pPr indent="0" lvl="0" marL="0" marR="0" rtl="0" algn="l">
              <a:lnSpc>
                <a:spcPct val="129000"/>
              </a:lnSpc>
              <a:spcBef>
                <a:spcPts val="0"/>
              </a:spcBef>
              <a:spcAft>
                <a:spcPts val="0"/>
              </a:spcAft>
              <a:buNone/>
            </a:pPr>
            <a:r>
              <a:rPr b="1" i="0" lang="en-US" sz="2400" u="none" cap="none" strike="noStrike">
                <a:solidFill>
                  <a:srgbClr val="FFFFFF"/>
                </a:solidFill>
                <a:latin typeface="Poppins"/>
                <a:ea typeface="Poppins"/>
                <a:cs typeface="Poppins"/>
                <a:sym typeface="Poppins"/>
              </a:rPr>
              <a:t>Continue the dialogue practice using different picture cards </a:t>
            </a:r>
            <a:endParaRPr/>
          </a:p>
        </p:txBody>
      </p:sp>
      <p:sp>
        <p:nvSpPr>
          <p:cNvPr id="358" name="Google Shape;358;p31"/>
          <p:cNvSpPr/>
          <p:nvPr/>
        </p:nvSpPr>
        <p:spPr>
          <a:xfrm flipH="1">
            <a:off x="7651642" y="4837059"/>
            <a:ext cx="2101958" cy="2733043"/>
          </a:xfrm>
          <a:custGeom>
            <a:rect b="b" l="l" r="r" t="t"/>
            <a:pathLst>
              <a:path extrusionOk="0" h="2733043" w="2101958">
                <a:moveTo>
                  <a:pt x="2101958" y="0"/>
                </a:moveTo>
                <a:lnTo>
                  <a:pt x="0" y="0"/>
                </a:lnTo>
                <a:lnTo>
                  <a:pt x="0" y="2733042"/>
                </a:lnTo>
                <a:lnTo>
                  <a:pt x="2101958" y="2733042"/>
                </a:lnTo>
                <a:lnTo>
                  <a:pt x="2101958" y="0"/>
                </a:lnTo>
                <a:close/>
              </a:path>
            </a:pathLst>
          </a:custGeom>
          <a:blipFill rotWithShape="1">
            <a:blip r:embed="rId7">
              <a:alphaModFix/>
            </a:blip>
            <a:stretch>
              <a:fillRect b="0" l="0" r="0" t="0"/>
            </a:stretch>
          </a:blipFill>
          <a:ln>
            <a:noFill/>
          </a:ln>
        </p:spPr>
      </p:sp>
      <p:sp>
        <p:nvSpPr>
          <p:cNvPr id="359" name="Google Shape;359;p31"/>
          <p:cNvSpPr/>
          <p:nvPr/>
        </p:nvSpPr>
        <p:spPr>
          <a:xfrm>
            <a:off x="7651642" y="0"/>
            <a:ext cx="1266543" cy="2542332"/>
          </a:xfrm>
          <a:custGeom>
            <a:rect b="b" l="l" r="r" t="t"/>
            <a:pathLst>
              <a:path extrusionOk="0" h="2542332" w="1266543">
                <a:moveTo>
                  <a:pt x="0" y="0"/>
                </a:moveTo>
                <a:lnTo>
                  <a:pt x="1266543" y="0"/>
                </a:lnTo>
                <a:lnTo>
                  <a:pt x="1266543" y="2542332"/>
                </a:lnTo>
                <a:lnTo>
                  <a:pt x="0" y="2542332"/>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F2"/>
        </a:solidFill>
      </p:bgPr>
    </p:bg>
    <p:spTree>
      <p:nvGrpSpPr>
        <p:cNvPr id="363" name="Shape 363"/>
        <p:cNvGrpSpPr/>
        <p:nvPr/>
      </p:nvGrpSpPr>
      <p:grpSpPr>
        <a:xfrm>
          <a:off x="0" y="0"/>
          <a:ext cx="0" cy="0"/>
          <a:chOff x="0" y="0"/>
          <a:chExt cx="0" cy="0"/>
        </a:xfrm>
      </p:grpSpPr>
      <p:sp>
        <p:nvSpPr>
          <p:cNvPr id="364" name="Google Shape;364;p32"/>
          <p:cNvSpPr/>
          <p:nvPr/>
        </p:nvSpPr>
        <p:spPr>
          <a:xfrm>
            <a:off x="6507943" y="0"/>
            <a:ext cx="3658619" cy="8179840"/>
          </a:xfrm>
          <a:custGeom>
            <a:rect b="b" l="l" r="r" t="t"/>
            <a:pathLst>
              <a:path extrusionOk="0" h="8179840" w="3658619">
                <a:moveTo>
                  <a:pt x="0" y="0"/>
                </a:moveTo>
                <a:lnTo>
                  <a:pt x="3658620" y="0"/>
                </a:lnTo>
                <a:lnTo>
                  <a:pt x="3658620" y="8179840"/>
                </a:lnTo>
                <a:lnTo>
                  <a:pt x="0" y="8179840"/>
                </a:lnTo>
                <a:lnTo>
                  <a:pt x="0" y="0"/>
                </a:lnTo>
                <a:close/>
              </a:path>
            </a:pathLst>
          </a:custGeom>
          <a:blipFill rotWithShape="1">
            <a:blip r:embed="rId3">
              <a:alphaModFix/>
            </a:blip>
            <a:stretch>
              <a:fillRect b="0" l="0" r="0" t="0"/>
            </a:stretch>
          </a:blipFill>
          <a:ln>
            <a:noFill/>
          </a:ln>
        </p:spPr>
      </p:sp>
      <p:sp>
        <p:nvSpPr>
          <p:cNvPr id="365" name="Google Shape;365;p32"/>
          <p:cNvSpPr/>
          <p:nvPr/>
        </p:nvSpPr>
        <p:spPr>
          <a:xfrm rot="1385911">
            <a:off x="2864629" y="5616184"/>
            <a:ext cx="2522284" cy="2698942"/>
          </a:xfrm>
          <a:custGeom>
            <a:rect b="b" l="l" r="r" t="t"/>
            <a:pathLst>
              <a:path extrusionOk="0" h="2698942" w="2522284">
                <a:moveTo>
                  <a:pt x="0" y="0"/>
                </a:moveTo>
                <a:lnTo>
                  <a:pt x="2522284" y="0"/>
                </a:lnTo>
                <a:lnTo>
                  <a:pt x="2522284" y="2698943"/>
                </a:lnTo>
                <a:lnTo>
                  <a:pt x="0" y="2698943"/>
                </a:lnTo>
                <a:lnTo>
                  <a:pt x="0" y="0"/>
                </a:lnTo>
                <a:close/>
              </a:path>
            </a:pathLst>
          </a:custGeom>
          <a:blipFill rotWithShape="1">
            <a:blip r:embed="rId4">
              <a:alphaModFix/>
            </a:blip>
            <a:stretch>
              <a:fillRect b="0" l="0" r="0" t="0"/>
            </a:stretch>
          </a:blipFill>
          <a:ln>
            <a:noFill/>
          </a:ln>
        </p:spPr>
      </p:sp>
      <p:sp>
        <p:nvSpPr>
          <p:cNvPr id="366" name="Google Shape;366;p32"/>
          <p:cNvSpPr/>
          <p:nvPr/>
        </p:nvSpPr>
        <p:spPr>
          <a:xfrm>
            <a:off x="-689202" y="-1045454"/>
            <a:ext cx="2566963" cy="2090908"/>
          </a:xfrm>
          <a:custGeom>
            <a:rect b="b" l="l" r="r" t="t"/>
            <a:pathLst>
              <a:path extrusionOk="0" h="2090908" w="2566963">
                <a:moveTo>
                  <a:pt x="0" y="0"/>
                </a:moveTo>
                <a:lnTo>
                  <a:pt x="2566963" y="0"/>
                </a:lnTo>
                <a:lnTo>
                  <a:pt x="2566963" y="2090908"/>
                </a:lnTo>
                <a:lnTo>
                  <a:pt x="0" y="2090908"/>
                </a:lnTo>
                <a:lnTo>
                  <a:pt x="0" y="0"/>
                </a:lnTo>
                <a:close/>
              </a:path>
            </a:pathLst>
          </a:custGeom>
          <a:blipFill rotWithShape="1">
            <a:blip r:embed="rId5">
              <a:alphaModFix/>
            </a:blip>
            <a:stretch>
              <a:fillRect b="0" l="0" r="0" t="0"/>
            </a:stretch>
          </a:blipFill>
          <a:ln>
            <a:noFill/>
          </a:ln>
        </p:spPr>
      </p:sp>
      <p:sp>
        <p:nvSpPr>
          <p:cNvPr id="367" name="Google Shape;367;p32"/>
          <p:cNvSpPr txBox="1"/>
          <p:nvPr/>
        </p:nvSpPr>
        <p:spPr>
          <a:xfrm>
            <a:off x="6953090" y="859358"/>
            <a:ext cx="2326186" cy="54290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000" u="none" cap="none" strike="noStrike">
                <a:solidFill>
                  <a:srgbClr val="CB6963"/>
                </a:solidFill>
                <a:latin typeface="Poppins"/>
                <a:ea typeface="Poppins"/>
                <a:cs typeface="Poppins"/>
                <a:sym typeface="Poppins"/>
              </a:rPr>
              <a:t>Material</a:t>
            </a:r>
            <a:endParaRPr/>
          </a:p>
        </p:txBody>
      </p:sp>
      <p:sp>
        <p:nvSpPr>
          <p:cNvPr id="368" name="Google Shape;368;p32"/>
          <p:cNvSpPr txBox="1"/>
          <p:nvPr/>
        </p:nvSpPr>
        <p:spPr>
          <a:xfrm>
            <a:off x="6787464" y="1492781"/>
            <a:ext cx="2966136" cy="1076325"/>
          </a:xfrm>
          <a:prstGeom prst="rect">
            <a:avLst/>
          </a:prstGeom>
          <a:noFill/>
          <a:ln>
            <a:noFill/>
          </a:ln>
        </p:spPr>
        <p:txBody>
          <a:bodyPr anchorCtr="0" anchor="t" bIns="0" lIns="0" spcFirstLastPara="1" rIns="0" wrap="square" tIns="0">
            <a:spAutoFit/>
          </a:bodyPr>
          <a:lstStyle/>
          <a:p>
            <a:pPr indent="-323850" lvl="1" marL="647700" marR="0" rtl="0" algn="l">
              <a:lnSpc>
                <a:spcPct val="140000"/>
              </a:lnSpc>
              <a:spcBef>
                <a:spcPts val="0"/>
              </a:spcBef>
              <a:spcAft>
                <a:spcPts val="0"/>
              </a:spcAft>
              <a:buClr>
                <a:srgbClr val="CB6963"/>
              </a:buClr>
              <a:buSzPts val="3000"/>
              <a:buFont typeface="Arial"/>
              <a:buChar char="•"/>
            </a:pPr>
            <a:r>
              <a:rPr b="1" i="0" lang="en-US" sz="3000" u="none" cap="none" strike="noStrike">
                <a:solidFill>
                  <a:srgbClr val="CB6963"/>
                </a:solidFill>
                <a:latin typeface="Poppins"/>
                <a:ea typeface="Poppins"/>
                <a:cs typeface="Poppins"/>
                <a:sym typeface="Poppins"/>
              </a:rPr>
              <a:t>Household object</a:t>
            </a:r>
            <a:endParaRPr/>
          </a:p>
        </p:txBody>
      </p:sp>
      <p:sp>
        <p:nvSpPr>
          <p:cNvPr id="369" name="Google Shape;369;p32"/>
          <p:cNvSpPr txBox="1"/>
          <p:nvPr/>
        </p:nvSpPr>
        <p:spPr>
          <a:xfrm>
            <a:off x="796989" y="1068908"/>
            <a:ext cx="6156101" cy="725317"/>
          </a:xfrm>
          <a:prstGeom prst="rect">
            <a:avLst/>
          </a:prstGeom>
          <a:noFill/>
          <a:ln>
            <a:noFill/>
          </a:ln>
        </p:spPr>
        <p:txBody>
          <a:bodyPr anchorCtr="0" anchor="t" bIns="0" lIns="0" spcFirstLastPara="1" rIns="0" wrap="square" tIns="0">
            <a:spAutoFit/>
          </a:bodyPr>
          <a:lstStyle/>
          <a:p>
            <a:pPr indent="0" lvl="0" marL="0" marR="0" rtl="0" algn="l">
              <a:lnSpc>
                <a:spcPct val="96995"/>
              </a:lnSpc>
              <a:spcBef>
                <a:spcPts val="0"/>
              </a:spcBef>
              <a:spcAft>
                <a:spcPts val="0"/>
              </a:spcAft>
              <a:buNone/>
            </a:pPr>
            <a:r>
              <a:rPr b="1" i="0" lang="en-US" sz="5592" u="none" cap="none" strike="noStrike">
                <a:solidFill>
                  <a:srgbClr val="CB6963"/>
                </a:solidFill>
                <a:latin typeface="Fredoka"/>
                <a:ea typeface="Fredoka"/>
                <a:cs typeface="Fredoka"/>
                <a:sym typeface="Fredoka"/>
              </a:rPr>
              <a:t>PASS AND TELL</a:t>
            </a:r>
            <a:endParaRPr/>
          </a:p>
        </p:txBody>
      </p:sp>
      <p:sp>
        <p:nvSpPr>
          <p:cNvPr id="370" name="Google Shape;370;p32"/>
          <p:cNvSpPr txBox="1"/>
          <p:nvPr/>
        </p:nvSpPr>
        <p:spPr>
          <a:xfrm>
            <a:off x="594280" y="1908695"/>
            <a:ext cx="5931358" cy="4276725"/>
          </a:xfrm>
          <a:prstGeom prst="rect">
            <a:avLst/>
          </a:prstGeom>
          <a:noFill/>
          <a:ln>
            <a:noFill/>
          </a:ln>
        </p:spPr>
        <p:txBody>
          <a:bodyPr anchorCtr="0" anchor="t" bIns="0" lIns="0" spcFirstLastPara="1" rIns="0" wrap="square" tIns="0">
            <a:spAutoFit/>
          </a:bodyPr>
          <a:lstStyle/>
          <a:p>
            <a:pPr indent="-323850" lvl="1" marL="647700" marR="0" rtl="0" algn="l">
              <a:lnSpc>
                <a:spcPct val="140000"/>
              </a:lnSpc>
              <a:spcBef>
                <a:spcPts val="0"/>
              </a:spcBef>
              <a:spcAft>
                <a:spcPts val="0"/>
              </a:spcAft>
              <a:buClr>
                <a:srgbClr val="C68884"/>
              </a:buClr>
              <a:buSzPts val="3000"/>
              <a:buFont typeface="Arial"/>
              <a:buChar char="•"/>
            </a:pPr>
            <a:r>
              <a:rPr b="1" i="0" lang="en-US" sz="3000" u="none" cap="none" strike="noStrike">
                <a:solidFill>
                  <a:srgbClr val="C68884"/>
                </a:solidFill>
                <a:latin typeface="Poppins"/>
                <a:ea typeface="Poppins"/>
                <a:cs typeface="Poppins"/>
                <a:sym typeface="Poppins"/>
              </a:rPr>
              <a:t>Sit in a circle </a:t>
            </a:r>
            <a:endParaRPr/>
          </a:p>
          <a:p>
            <a:pPr indent="-323850" lvl="1" marL="647700" marR="0" rtl="0" algn="l">
              <a:lnSpc>
                <a:spcPct val="140000"/>
              </a:lnSpc>
              <a:spcBef>
                <a:spcPts val="0"/>
              </a:spcBef>
              <a:spcAft>
                <a:spcPts val="0"/>
              </a:spcAft>
              <a:buClr>
                <a:srgbClr val="C68884"/>
              </a:buClr>
              <a:buSzPts val="3000"/>
              <a:buFont typeface="Arial"/>
              <a:buChar char="•"/>
            </a:pPr>
            <a:r>
              <a:rPr b="1" i="0" lang="en-US" sz="3000" u="none" cap="none" strike="noStrike">
                <a:solidFill>
                  <a:srgbClr val="C68884"/>
                </a:solidFill>
                <a:latin typeface="Poppins"/>
                <a:ea typeface="Poppins"/>
                <a:cs typeface="Poppins"/>
                <a:sym typeface="Poppins"/>
              </a:rPr>
              <a:t>Pass a household object around the circle </a:t>
            </a:r>
            <a:endParaRPr/>
          </a:p>
          <a:p>
            <a:pPr indent="-323850" lvl="1" marL="647700" marR="0" rtl="0" algn="l">
              <a:lnSpc>
                <a:spcPct val="140000"/>
              </a:lnSpc>
              <a:spcBef>
                <a:spcPts val="0"/>
              </a:spcBef>
              <a:spcAft>
                <a:spcPts val="0"/>
              </a:spcAft>
              <a:buClr>
                <a:srgbClr val="C68884"/>
              </a:buClr>
              <a:buSzPts val="3000"/>
              <a:buFont typeface="Arial"/>
              <a:buChar char="•"/>
            </a:pPr>
            <a:r>
              <a:rPr b="1" i="0" lang="en-US" sz="3000" u="none" cap="none" strike="noStrike">
                <a:solidFill>
                  <a:srgbClr val="C68884"/>
                </a:solidFill>
                <a:latin typeface="Poppins"/>
                <a:ea typeface="Poppins"/>
                <a:cs typeface="Poppins"/>
                <a:sym typeface="Poppins"/>
              </a:rPr>
              <a:t>When receives the object</a:t>
            </a:r>
            <a:endParaRPr/>
          </a:p>
          <a:p>
            <a:pPr indent="-323850" lvl="1" marL="647700" marR="0" rtl="0" algn="l">
              <a:lnSpc>
                <a:spcPct val="140000"/>
              </a:lnSpc>
              <a:spcBef>
                <a:spcPts val="0"/>
              </a:spcBef>
              <a:spcAft>
                <a:spcPts val="0"/>
              </a:spcAft>
              <a:buClr>
                <a:srgbClr val="C68884"/>
              </a:buClr>
              <a:buSzPts val="3000"/>
              <a:buFont typeface="Arial"/>
              <a:buChar char="•"/>
            </a:pPr>
            <a:r>
              <a:rPr b="1" i="0" lang="en-US" sz="3000" u="none" cap="none" strike="noStrike">
                <a:solidFill>
                  <a:srgbClr val="C68884"/>
                </a:solidFill>
                <a:latin typeface="Poppins"/>
                <a:ea typeface="Poppins"/>
                <a:cs typeface="Poppins"/>
                <a:sym typeface="Poppins"/>
              </a:rPr>
              <a:t>Must use “Give me the…”and “Show me the …” expressions to identify it</a:t>
            </a:r>
            <a:endParaRPr/>
          </a:p>
        </p:txBody>
      </p:sp>
      <p:sp>
        <p:nvSpPr>
          <p:cNvPr id="371" name="Google Shape;371;p32"/>
          <p:cNvSpPr/>
          <p:nvPr/>
        </p:nvSpPr>
        <p:spPr>
          <a:xfrm flipH="1">
            <a:off x="6079783" y="4549036"/>
            <a:ext cx="4086779" cy="4049627"/>
          </a:xfrm>
          <a:custGeom>
            <a:rect b="b" l="l" r="r" t="t"/>
            <a:pathLst>
              <a:path extrusionOk="0" h="4049627" w="4086779">
                <a:moveTo>
                  <a:pt x="4086780" y="0"/>
                </a:moveTo>
                <a:lnTo>
                  <a:pt x="0" y="0"/>
                </a:lnTo>
                <a:lnTo>
                  <a:pt x="0" y="4049627"/>
                </a:lnTo>
                <a:lnTo>
                  <a:pt x="4086780" y="4049627"/>
                </a:lnTo>
                <a:lnTo>
                  <a:pt x="4086780" y="0"/>
                </a:lnTo>
                <a:close/>
              </a:path>
            </a:pathLst>
          </a:custGeom>
          <a:blipFill rotWithShape="1">
            <a:blip r:embed="rId6">
              <a:alphaModFix/>
            </a:blip>
            <a:stretch>
              <a:fillRect b="0" l="0" r="0" t="0"/>
            </a:stretch>
          </a:blipFill>
          <a:ln>
            <a:noFill/>
          </a:ln>
        </p:spPr>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F2"/>
        </a:solidFill>
      </p:bgPr>
    </p:bg>
    <p:spTree>
      <p:nvGrpSpPr>
        <p:cNvPr id="375" name="Shape 375"/>
        <p:cNvGrpSpPr/>
        <p:nvPr/>
      </p:nvGrpSpPr>
      <p:grpSpPr>
        <a:xfrm>
          <a:off x="0" y="0"/>
          <a:ext cx="0" cy="0"/>
          <a:chOff x="0" y="0"/>
          <a:chExt cx="0" cy="0"/>
        </a:xfrm>
      </p:grpSpPr>
      <p:sp>
        <p:nvSpPr>
          <p:cNvPr id="376" name="Google Shape;376;p33"/>
          <p:cNvSpPr/>
          <p:nvPr/>
        </p:nvSpPr>
        <p:spPr>
          <a:xfrm>
            <a:off x="-4949210" y="1107210"/>
            <a:ext cx="5801649" cy="6207990"/>
          </a:xfrm>
          <a:custGeom>
            <a:rect b="b" l="l" r="r" t="t"/>
            <a:pathLst>
              <a:path extrusionOk="0" h="6207990" w="5801649">
                <a:moveTo>
                  <a:pt x="0" y="0"/>
                </a:moveTo>
                <a:lnTo>
                  <a:pt x="5801649" y="0"/>
                </a:lnTo>
                <a:lnTo>
                  <a:pt x="5801649" y="6207990"/>
                </a:lnTo>
                <a:lnTo>
                  <a:pt x="0" y="6207990"/>
                </a:lnTo>
                <a:lnTo>
                  <a:pt x="0" y="0"/>
                </a:lnTo>
                <a:close/>
              </a:path>
            </a:pathLst>
          </a:custGeom>
          <a:blipFill rotWithShape="1">
            <a:blip r:embed="rId3">
              <a:alphaModFix/>
            </a:blip>
            <a:stretch>
              <a:fillRect b="0" l="0" r="0" t="0"/>
            </a:stretch>
          </a:blipFill>
          <a:ln>
            <a:noFill/>
          </a:ln>
        </p:spPr>
      </p:sp>
      <p:sp>
        <p:nvSpPr>
          <p:cNvPr id="377" name="Google Shape;377;p33"/>
          <p:cNvSpPr/>
          <p:nvPr/>
        </p:nvSpPr>
        <p:spPr>
          <a:xfrm>
            <a:off x="5960911" y="3667125"/>
            <a:ext cx="5801649" cy="6207990"/>
          </a:xfrm>
          <a:custGeom>
            <a:rect b="b" l="l" r="r" t="t"/>
            <a:pathLst>
              <a:path extrusionOk="0" h="6207990" w="5801649">
                <a:moveTo>
                  <a:pt x="0" y="0"/>
                </a:moveTo>
                <a:lnTo>
                  <a:pt x="5801650" y="0"/>
                </a:lnTo>
                <a:lnTo>
                  <a:pt x="5801650" y="6207990"/>
                </a:lnTo>
                <a:lnTo>
                  <a:pt x="0" y="6207990"/>
                </a:lnTo>
                <a:lnTo>
                  <a:pt x="0" y="0"/>
                </a:lnTo>
                <a:close/>
              </a:path>
            </a:pathLst>
          </a:custGeom>
          <a:blipFill rotWithShape="1">
            <a:blip r:embed="rId3">
              <a:alphaModFix/>
            </a:blip>
            <a:stretch>
              <a:fillRect b="0" l="0" r="0" t="0"/>
            </a:stretch>
          </a:blipFill>
          <a:ln>
            <a:noFill/>
          </a:ln>
        </p:spPr>
      </p:sp>
      <p:sp>
        <p:nvSpPr>
          <p:cNvPr id="378" name="Google Shape;378;p33"/>
          <p:cNvSpPr/>
          <p:nvPr/>
        </p:nvSpPr>
        <p:spPr>
          <a:xfrm rot="-5400000">
            <a:off x="-149567" y="5842697"/>
            <a:ext cx="2130804" cy="1481966"/>
          </a:xfrm>
          <a:custGeom>
            <a:rect b="b" l="l" r="r" t="t"/>
            <a:pathLst>
              <a:path extrusionOk="0" h="1481966" w="2130804">
                <a:moveTo>
                  <a:pt x="0" y="0"/>
                </a:moveTo>
                <a:lnTo>
                  <a:pt x="2130803" y="0"/>
                </a:lnTo>
                <a:lnTo>
                  <a:pt x="2130803" y="1481966"/>
                </a:lnTo>
                <a:lnTo>
                  <a:pt x="0" y="1481966"/>
                </a:lnTo>
                <a:lnTo>
                  <a:pt x="0" y="0"/>
                </a:lnTo>
                <a:close/>
              </a:path>
            </a:pathLst>
          </a:custGeom>
          <a:blipFill rotWithShape="1">
            <a:blip r:embed="rId4">
              <a:alphaModFix/>
            </a:blip>
            <a:stretch>
              <a:fillRect b="-44569" l="0" r="0" t="0"/>
            </a:stretch>
          </a:blipFill>
          <a:ln>
            <a:noFill/>
          </a:ln>
        </p:spPr>
      </p:sp>
      <p:sp>
        <p:nvSpPr>
          <p:cNvPr id="379" name="Google Shape;379;p33"/>
          <p:cNvSpPr/>
          <p:nvPr/>
        </p:nvSpPr>
        <p:spPr>
          <a:xfrm>
            <a:off x="1074260" y="2735126"/>
            <a:ext cx="5853232" cy="1160004"/>
          </a:xfrm>
          <a:custGeom>
            <a:rect b="b" l="l" r="r" t="t"/>
            <a:pathLst>
              <a:path extrusionOk="0" h="1160004" w="5853232">
                <a:moveTo>
                  <a:pt x="0" y="0"/>
                </a:moveTo>
                <a:lnTo>
                  <a:pt x="5853232" y="0"/>
                </a:lnTo>
                <a:lnTo>
                  <a:pt x="5853232" y="1160004"/>
                </a:lnTo>
                <a:lnTo>
                  <a:pt x="0" y="1160004"/>
                </a:lnTo>
                <a:lnTo>
                  <a:pt x="0" y="0"/>
                </a:lnTo>
                <a:close/>
              </a:path>
            </a:pathLst>
          </a:custGeom>
          <a:blipFill rotWithShape="1">
            <a:blip r:embed="rId5">
              <a:alphaModFix/>
            </a:blip>
            <a:stretch>
              <a:fillRect b="0" l="0" r="0" t="0"/>
            </a:stretch>
          </a:blipFill>
          <a:ln>
            <a:noFill/>
          </a:ln>
        </p:spPr>
      </p:sp>
      <p:sp>
        <p:nvSpPr>
          <p:cNvPr id="380" name="Google Shape;380;p33"/>
          <p:cNvSpPr txBox="1"/>
          <p:nvPr/>
        </p:nvSpPr>
        <p:spPr>
          <a:xfrm>
            <a:off x="1220786" y="1077221"/>
            <a:ext cx="6957085" cy="1577817"/>
          </a:xfrm>
          <a:prstGeom prst="rect">
            <a:avLst/>
          </a:prstGeom>
          <a:noFill/>
          <a:ln>
            <a:noFill/>
          </a:ln>
        </p:spPr>
        <p:txBody>
          <a:bodyPr anchorCtr="0" anchor="t" bIns="0" lIns="0" spcFirstLastPara="1" rIns="0" wrap="square" tIns="0">
            <a:spAutoFit/>
          </a:bodyPr>
          <a:lstStyle/>
          <a:p>
            <a:pPr indent="0" lvl="0" marL="0" marR="0" rtl="0" algn="l">
              <a:lnSpc>
                <a:spcPct val="111995"/>
              </a:lnSpc>
              <a:spcBef>
                <a:spcPts val="0"/>
              </a:spcBef>
              <a:spcAft>
                <a:spcPts val="0"/>
              </a:spcAft>
              <a:buNone/>
            </a:pPr>
            <a:r>
              <a:rPr b="0" i="0" lang="en-US" sz="5552" u="none" cap="none" strike="noStrike">
                <a:solidFill>
                  <a:srgbClr val="CB6963"/>
                </a:solidFill>
                <a:latin typeface="Fredoka"/>
                <a:ea typeface="Fredoka"/>
                <a:cs typeface="Fredoka"/>
                <a:sym typeface="Fredoka"/>
              </a:rPr>
              <a:t>DIALOGUE PRACTICE 2</a:t>
            </a:r>
            <a:endParaRPr/>
          </a:p>
        </p:txBody>
      </p:sp>
      <p:sp>
        <p:nvSpPr>
          <p:cNvPr id="381" name="Google Shape;381;p33"/>
          <p:cNvSpPr txBox="1"/>
          <p:nvPr/>
        </p:nvSpPr>
        <p:spPr>
          <a:xfrm>
            <a:off x="2562236" y="2663237"/>
            <a:ext cx="4944366" cy="1265682"/>
          </a:xfrm>
          <a:prstGeom prst="rect">
            <a:avLst/>
          </a:prstGeom>
          <a:noFill/>
          <a:ln>
            <a:noFill/>
          </a:ln>
        </p:spPr>
        <p:txBody>
          <a:bodyPr anchorCtr="0" anchor="t" bIns="0" lIns="0" spcFirstLastPara="1" rIns="0" wrap="square" tIns="0">
            <a:spAutoFit/>
          </a:bodyPr>
          <a:lstStyle/>
          <a:p>
            <a:pPr indent="0" lvl="0" marL="0" marR="0" rtl="0" algn="l">
              <a:lnSpc>
                <a:spcPct val="129000"/>
              </a:lnSpc>
              <a:spcBef>
                <a:spcPts val="0"/>
              </a:spcBef>
              <a:spcAft>
                <a:spcPts val="0"/>
              </a:spcAft>
              <a:buNone/>
            </a:pPr>
            <a:r>
              <a:rPr b="1" i="0" lang="en-US" sz="2600" u="none" cap="none" strike="noStrike">
                <a:solidFill>
                  <a:srgbClr val="FFFFFF"/>
                </a:solidFill>
                <a:latin typeface="Poppins"/>
                <a:ea typeface="Poppins"/>
                <a:cs typeface="Poppins"/>
                <a:sym typeface="Poppins"/>
              </a:rPr>
              <a:t>Pair the student and distribute a new set of picture card </a:t>
            </a:r>
            <a:endParaRPr/>
          </a:p>
        </p:txBody>
      </p:sp>
      <p:sp>
        <p:nvSpPr>
          <p:cNvPr id="382" name="Google Shape;382;p33"/>
          <p:cNvSpPr/>
          <p:nvPr/>
        </p:nvSpPr>
        <p:spPr>
          <a:xfrm>
            <a:off x="1074260" y="4071351"/>
            <a:ext cx="5853232" cy="1160004"/>
          </a:xfrm>
          <a:custGeom>
            <a:rect b="b" l="l" r="r" t="t"/>
            <a:pathLst>
              <a:path extrusionOk="0" h="1160004" w="5853232">
                <a:moveTo>
                  <a:pt x="0" y="0"/>
                </a:moveTo>
                <a:lnTo>
                  <a:pt x="5853232" y="0"/>
                </a:lnTo>
                <a:lnTo>
                  <a:pt x="5853232" y="1160004"/>
                </a:lnTo>
                <a:lnTo>
                  <a:pt x="0" y="1160004"/>
                </a:lnTo>
                <a:lnTo>
                  <a:pt x="0" y="0"/>
                </a:lnTo>
                <a:close/>
              </a:path>
            </a:pathLst>
          </a:custGeom>
          <a:blipFill rotWithShape="1">
            <a:blip r:embed="rId5">
              <a:alphaModFix/>
            </a:blip>
            <a:stretch>
              <a:fillRect b="0" l="0" r="0" t="0"/>
            </a:stretch>
          </a:blipFill>
          <a:ln>
            <a:noFill/>
          </a:ln>
        </p:spPr>
      </p:sp>
      <p:sp>
        <p:nvSpPr>
          <p:cNvPr id="383" name="Google Shape;383;p33"/>
          <p:cNvSpPr txBox="1"/>
          <p:nvPr/>
        </p:nvSpPr>
        <p:spPr>
          <a:xfrm>
            <a:off x="2516701" y="4135849"/>
            <a:ext cx="4365256" cy="1042797"/>
          </a:xfrm>
          <a:prstGeom prst="rect">
            <a:avLst/>
          </a:prstGeom>
          <a:noFill/>
          <a:ln>
            <a:noFill/>
          </a:ln>
        </p:spPr>
        <p:txBody>
          <a:bodyPr anchorCtr="0" anchor="t" bIns="0" lIns="0" spcFirstLastPara="1" rIns="0" wrap="square" tIns="0">
            <a:spAutoFit/>
          </a:bodyPr>
          <a:lstStyle/>
          <a:p>
            <a:pPr indent="0" lvl="0" marL="0" marR="0" rtl="0" algn="l">
              <a:lnSpc>
                <a:spcPct val="129000"/>
              </a:lnSpc>
              <a:spcBef>
                <a:spcPts val="0"/>
              </a:spcBef>
              <a:spcAft>
                <a:spcPts val="0"/>
              </a:spcAft>
              <a:buNone/>
            </a:pPr>
            <a:r>
              <a:rPr b="1" i="0" lang="en-US" sz="2100" u="none" cap="none" strike="noStrike">
                <a:solidFill>
                  <a:srgbClr val="FFFFFF"/>
                </a:solidFill>
                <a:latin typeface="Poppins"/>
                <a:ea typeface="Poppins"/>
                <a:cs typeface="Poppins"/>
                <a:sym typeface="Poppins"/>
              </a:rPr>
              <a:t>Practice the dialogue ,”Give me the …”and “SHow me the…” using the picture in card </a:t>
            </a:r>
            <a:endParaRPr/>
          </a:p>
        </p:txBody>
      </p:sp>
      <p:sp>
        <p:nvSpPr>
          <p:cNvPr id="384" name="Google Shape;384;p33"/>
          <p:cNvSpPr/>
          <p:nvPr/>
        </p:nvSpPr>
        <p:spPr>
          <a:xfrm>
            <a:off x="1074260" y="5423676"/>
            <a:ext cx="5853232" cy="1160004"/>
          </a:xfrm>
          <a:custGeom>
            <a:rect b="b" l="l" r="r" t="t"/>
            <a:pathLst>
              <a:path extrusionOk="0" h="1160004" w="5853232">
                <a:moveTo>
                  <a:pt x="0" y="0"/>
                </a:moveTo>
                <a:lnTo>
                  <a:pt x="5853232" y="0"/>
                </a:lnTo>
                <a:lnTo>
                  <a:pt x="5853232" y="1160004"/>
                </a:lnTo>
                <a:lnTo>
                  <a:pt x="0" y="1160004"/>
                </a:lnTo>
                <a:lnTo>
                  <a:pt x="0" y="0"/>
                </a:lnTo>
                <a:close/>
              </a:path>
            </a:pathLst>
          </a:custGeom>
          <a:blipFill rotWithShape="1">
            <a:blip r:embed="rId5">
              <a:alphaModFix/>
            </a:blip>
            <a:stretch>
              <a:fillRect b="0" l="0" r="0" t="0"/>
            </a:stretch>
          </a:blipFill>
          <a:ln>
            <a:noFill/>
          </a:ln>
        </p:spPr>
      </p:sp>
      <p:sp>
        <p:nvSpPr>
          <p:cNvPr id="385" name="Google Shape;385;p33"/>
          <p:cNvSpPr txBox="1"/>
          <p:nvPr/>
        </p:nvSpPr>
        <p:spPr>
          <a:xfrm>
            <a:off x="2516701" y="5450430"/>
            <a:ext cx="4365256" cy="1116711"/>
          </a:xfrm>
          <a:prstGeom prst="rect">
            <a:avLst/>
          </a:prstGeom>
          <a:noFill/>
          <a:ln>
            <a:noFill/>
          </a:ln>
        </p:spPr>
        <p:txBody>
          <a:bodyPr anchorCtr="0" anchor="t" bIns="0" lIns="0" spcFirstLastPara="1" rIns="0" wrap="square" tIns="0">
            <a:spAutoFit/>
          </a:bodyPr>
          <a:lstStyle/>
          <a:p>
            <a:pPr indent="0" lvl="0" marL="0" marR="0" rtl="0" algn="l">
              <a:lnSpc>
                <a:spcPct val="129000"/>
              </a:lnSpc>
              <a:spcBef>
                <a:spcPts val="0"/>
              </a:spcBef>
              <a:spcAft>
                <a:spcPts val="0"/>
              </a:spcAft>
              <a:buNone/>
            </a:pPr>
            <a:r>
              <a:rPr b="1" i="0" lang="en-US" sz="2300" u="none" cap="none" strike="noStrike">
                <a:solidFill>
                  <a:srgbClr val="FFFFFF"/>
                </a:solidFill>
                <a:latin typeface="Poppins"/>
                <a:ea typeface="Poppins"/>
                <a:cs typeface="Poppins"/>
                <a:sym typeface="Poppins"/>
              </a:rPr>
              <a:t>Continue the dialogue practice using different picture </a:t>
            </a:r>
            <a:endParaRPr/>
          </a:p>
        </p:txBody>
      </p:sp>
      <p:sp>
        <p:nvSpPr>
          <p:cNvPr id="386" name="Google Shape;386;p33"/>
          <p:cNvSpPr/>
          <p:nvPr/>
        </p:nvSpPr>
        <p:spPr>
          <a:xfrm>
            <a:off x="6959884" y="290954"/>
            <a:ext cx="2793716" cy="2158780"/>
          </a:xfrm>
          <a:custGeom>
            <a:rect b="b" l="l" r="r" t="t"/>
            <a:pathLst>
              <a:path extrusionOk="0" h="2158780" w="2793716">
                <a:moveTo>
                  <a:pt x="0" y="0"/>
                </a:moveTo>
                <a:lnTo>
                  <a:pt x="2793716" y="0"/>
                </a:lnTo>
                <a:lnTo>
                  <a:pt x="2793716" y="2158780"/>
                </a:lnTo>
                <a:lnTo>
                  <a:pt x="0" y="2158780"/>
                </a:lnTo>
                <a:lnTo>
                  <a:pt x="0" y="0"/>
                </a:lnTo>
                <a:close/>
              </a:path>
            </a:pathLst>
          </a:custGeom>
          <a:blipFill rotWithShape="1">
            <a:blip r:embed="rId6">
              <a:alphaModFix/>
            </a:blip>
            <a:stretch>
              <a:fillRect b="0" l="0" r="0" t="0"/>
            </a:stretch>
          </a:blipFill>
          <a:ln>
            <a:noFill/>
          </a:ln>
        </p:spPr>
      </p:sp>
      <p:sp>
        <p:nvSpPr>
          <p:cNvPr id="387" name="Google Shape;387;p33"/>
          <p:cNvSpPr/>
          <p:nvPr/>
        </p:nvSpPr>
        <p:spPr>
          <a:xfrm flipH="1">
            <a:off x="7627398" y="4839283"/>
            <a:ext cx="2789364" cy="2809799"/>
          </a:xfrm>
          <a:custGeom>
            <a:rect b="b" l="l" r="r" t="t"/>
            <a:pathLst>
              <a:path extrusionOk="0" h="2809799" w="2789364">
                <a:moveTo>
                  <a:pt x="2789364" y="0"/>
                </a:moveTo>
                <a:lnTo>
                  <a:pt x="0" y="0"/>
                </a:lnTo>
                <a:lnTo>
                  <a:pt x="0" y="2809799"/>
                </a:lnTo>
                <a:lnTo>
                  <a:pt x="2789364" y="2809799"/>
                </a:lnTo>
                <a:lnTo>
                  <a:pt x="2789364" y="0"/>
                </a:lnTo>
                <a:close/>
              </a:path>
            </a:pathLst>
          </a:custGeom>
          <a:blipFill rotWithShape="1">
            <a:blip r:embed="rId7">
              <a:alphaModFix/>
            </a:blip>
            <a:stretch>
              <a:fillRect b="0" l="0" r="0" t="0"/>
            </a:stretch>
          </a:blipFill>
          <a:ln>
            <a:noFill/>
          </a:ln>
        </p:spPr>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F2"/>
        </a:solidFill>
      </p:bgPr>
    </p:bg>
    <p:spTree>
      <p:nvGrpSpPr>
        <p:cNvPr id="391" name="Shape 391"/>
        <p:cNvGrpSpPr/>
        <p:nvPr/>
      </p:nvGrpSpPr>
      <p:grpSpPr>
        <a:xfrm>
          <a:off x="0" y="0"/>
          <a:ext cx="0" cy="0"/>
          <a:chOff x="0" y="0"/>
          <a:chExt cx="0" cy="0"/>
        </a:xfrm>
      </p:grpSpPr>
      <p:sp>
        <p:nvSpPr>
          <p:cNvPr id="392" name="Google Shape;392;p34"/>
          <p:cNvSpPr txBox="1"/>
          <p:nvPr/>
        </p:nvSpPr>
        <p:spPr>
          <a:xfrm>
            <a:off x="1689459" y="2723791"/>
            <a:ext cx="6798140" cy="3661467"/>
          </a:xfrm>
          <a:prstGeom prst="rect">
            <a:avLst/>
          </a:prstGeom>
          <a:noFill/>
          <a:ln>
            <a:noFill/>
          </a:ln>
        </p:spPr>
        <p:txBody>
          <a:bodyPr anchorCtr="0" anchor="t" bIns="0" lIns="0" spcFirstLastPara="1" rIns="0" wrap="square" tIns="0">
            <a:spAutoFit/>
          </a:bodyPr>
          <a:lstStyle/>
          <a:p>
            <a:pPr indent="0" lvl="0" marL="0" marR="0" rtl="0" algn="ctr">
              <a:lnSpc>
                <a:spcPct val="183986"/>
              </a:lnSpc>
              <a:spcBef>
                <a:spcPts val="0"/>
              </a:spcBef>
              <a:spcAft>
                <a:spcPts val="0"/>
              </a:spcAft>
              <a:buNone/>
            </a:pPr>
            <a:r>
              <a:rPr b="1" i="0" lang="en-US" sz="2679" u="none" cap="none" strike="noStrike">
                <a:solidFill>
                  <a:srgbClr val="CB6963"/>
                </a:solidFill>
                <a:latin typeface="Poppins"/>
                <a:ea typeface="Poppins"/>
                <a:cs typeface="Poppins"/>
                <a:sym typeface="Poppins"/>
              </a:rPr>
              <a:t>Instruct students to draw a room in their house on a piece of paper and label the objects in the room. Encourage each student to stand up, show their drawing , and describe it using the target language </a:t>
            </a:r>
            <a:endParaRPr/>
          </a:p>
        </p:txBody>
      </p:sp>
      <p:sp>
        <p:nvSpPr>
          <p:cNvPr id="393" name="Google Shape;393;p34"/>
          <p:cNvSpPr txBox="1"/>
          <p:nvPr/>
        </p:nvSpPr>
        <p:spPr>
          <a:xfrm>
            <a:off x="1300355" y="874395"/>
            <a:ext cx="7576350" cy="1670109"/>
          </a:xfrm>
          <a:prstGeom prst="rect">
            <a:avLst/>
          </a:prstGeom>
          <a:noFill/>
          <a:ln>
            <a:noFill/>
          </a:ln>
        </p:spPr>
        <p:txBody>
          <a:bodyPr anchorCtr="0" anchor="t" bIns="0" lIns="0" spcFirstLastPara="1" rIns="0" wrap="square" tIns="0">
            <a:spAutoFit/>
          </a:bodyPr>
          <a:lstStyle/>
          <a:p>
            <a:pPr indent="0" lvl="0" marL="0" marR="0" rtl="0" algn="ctr">
              <a:lnSpc>
                <a:spcPct val="96995"/>
              </a:lnSpc>
              <a:spcBef>
                <a:spcPts val="0"/>
              </a:spcBef>
              <a:spcAft>
                <a:spcPts val="0"/>
              </a:spcAft>
              <a:buNone/>
            </a:pPr>
            <a:r>
              <a:rPr b="1" i="0" lang="en-US" sz="6624" u="none" cap="none" strike="noStrike">
                <a:solidFill>
                  <a:srgbClr val="CB6963"/>
                </a:solidFill>
                <a:latin typeface="Fredoka"/>
                <a:ea typeface="Fredoka"/>
                <a:cs typeface="Fredoka"/>
                <a:sym typeface="Fredoka"/>
              </a:rPr>
              <a:t>DRAW AND INTRODUCE</a:t>
            </a:r>
            <a:endParaRPr/>
          </a:p>
        </p:txBody>
      </p:sp>
      <p:sp>
        <p:nvSpPr>
          <p:cNvPr id="394" name="Google Shape;394;p34"/>
          <p:cNvSpPr/>
          <p:nvPr/>
        </p:nvSpPr>
        <p:spPr>
          <a:xfrm>
            <a:off x="0" y="2899235"/>
            <a:ext cx="1713607" cy="4432369"/>
          </a:xfrm>
          <a:custGeom>
            <a:rect b="b" l="l" r="r" t="t"/>
            <a:pathLst>
              <a:path extrusionOk="0" h="4432369" w="1713607">
                <a:moveTo>
                  <a:pt x="0" y="0"/>
                </a:moveTo>
                <a:lnTo>
                  <a:pt x="1713607" y="0"/>
                </a:lnTo>
                <a:lnTo>
                  <a:pt x="1713607" y="4432369"/>
                </a:lnTo>
                <a:lnTo>
                  <a:pt x="0" y="4432369"/>
                </a:lnTo>
                <a:lnTo>
                  <a:pt x="0" y="0"/>
                </a:lnTo>
                <a:close/>
              </a:path>
            </a:pathLst>
          </a:custGeom>
          <a:blipFill rotWithShape="1">
            <a:blip r:embed="rId3">
              <a:alphaModFix/>
            </a:blip>
            <a:stretch>
              <a:fillRect b="0" l="0" r="0" t="0"/>
            </a:stretch>
          </a:blipFill>
          <a:ln>
            <a:noFill/>
          </a:ln>
        </p:spPr>
      </p:sp>
      <p:grpSp>
        <p:nvGrpSpPr>
          <p:cNvPr id="395" name="Google Shape;395;p34"/>
          <p:cNvGrpSpPr/>
          <p:nvPr/>
        </p:nvGrpSpPr>
        <p:grpSpPr>
          <a:xfrm>
            <a:off x="8366536" y="5115420"/>
            <a:ext cx="1387064" cy="2339134"/>
            <a:chOff x="0" y="0"/>
            <a:chExt cx="1849419" cy="3118846"/>
          </a:xfrm>
        </p:grpSpPr>
        <p:sp>
          <p:nvSpPr>
            <p:cNvPr id="396" name="Google Shape;396;p34"/>
            <p:cNvSpPr/>
            <p:nvPr/>
          </p:nvSpPr>
          <p:spPr>
            <a:xfrm>
              <a:off x="0" y="556679"/>
              <a:ext cx="1849419" cy="2562167"/>
            </a:xfrm>
            <a:custGeom>
              <a:rect b="b" l="l" r="r" t="t"/>
              <a:pathLst>
                <a:path extrusionOk="0" h="2562167" w="1849419">
                  <a:moveTo>
                    <a:pt x="0" y="0"/>
                  </a:moveTo>
                  <a:lnTo>
                    <a:pt x="1849419" y="0"/>
                  </a:lnTo>
                  <a:lnTo>
                    <a:pt x="1849419" y="2562168"/>
                  </a:lnTo>
                  <a:lnTo>
                    <a:pt x="0" y="2562168"/>
                  </a:lnTo>
                  <a:lnTo>
                    <a:pt x="0" y="0"/>
                  </a:lnTo>
                  <a:close/>
                </a:path>
              </a:pathLst>
            </a:custGeom>
            <a:blipFill rotWithShape="1">
              <a:blip r:embed="rId4">
                <a:alphaModFix/>
              </a:blip>
              <a:stretch>
                <a:fillRect b="0" l="0" r="0" t="0"/>
              </a:stretch>
            </a:blipFill>
            <a:ln>
              <a:noFill/>
            </a:ln>
          </p:spPr>
        </p:sp>
        <p:sp>
          <p:nvSpPr>
            <p:cNvPr id="397" name="Google Shape;397;p34"/>
            <p:cNvSpPr/>
            <p:nvPr/>
          </p:nvSpPr>
          <p:spPr>
            <a:xfrm>
              <a:off x="437868" y="0"/>
              <a:ext cx="973683" cy="1113359"/>
            </a:xfrm>
            <a:custGeom>
              <a:rect b="b" l="l" r="r" t="t"/>
              <a:pathLst>
                <a:path extrusionOk="0" h="1113359" w="973683">
                  <a:moveTo>
                    <a:pt x="0" y="0"/>
                  </a:moveTo>
                  <a:lnTo>
                    <a:pt x="973683" y="0"/>
                  </a:lnTo>
                  <a:lnTo>
                    <a:pt x="973683" y="1113359"/>
                  </a:lnTo>
                  <a:lnTo>
                    <a:pt x="0" y="1113359"/>
                  </a:lnTo>
                  <a:lnTo>
                    <a:pt x="0" y="0"/>
                  </a:lnTo>
                  <a:close/>
                </a:path>
              </a:pathLst>
            </a:custGeom>
            <a:blipFill rotWithShape="1">
              <a:blip r:embed="rId5">
                <a:alphaModFix/>
              </a:blip>
              <a:stretch>
                <a:fillRect b="0" l="0" r="0" t="0"/>
              </a:stretch>
            </a:blipFill>
            <a:ln>
              <a:noFill/>
            </a:ln>
          </p:spPr>
        </p:sp>
      </p:grpSp>
      <p:sp>
        <p:nvSpPr>
          <p:cNvPr id="398" name="Google Shape;398;p34"/>
          <p:cNvSpPr/>
          <p:nvPr/>
        </p:nvSpPr>
        <p:spPr>
          <a:xfrm>
            <a:off x="7999809" y="56120"/>
            <a:ext cx="1753791" cy="2090519"/>
          </a:xfrm>
          <a:custGeom>
            <a:rect b="b" l="l" r="r" t="t"/>
            <a:pathLst>
              <a:path extrusionOk="0" h="2090519" w="1753791">
                <a:moveTo>
                  <a:pt x="0" y="0"/>
                </a:moveTo>
                <a:lnTo>
                  <a:pt x="1753791" y="0"/>
                </a:lnTo>
                <a:lnTo>
                  <a:pt x="1753791" y="2090519"/>
                </a:lnTo>
                <a:lnTo>
                  <a:pt x="0" y="2090519"/>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F2"/>
        </a:solidFill>
      </p:bgPr>
    </p:bg>
    <p:spTree>
      <p:nvGrpSpPr>
        <p:cNvPr id="402" name="Shape 402"/>
        <p:cNvGrpSpPr/>
        <p:nvPr/>
      </p:nvGrpSpPr>
      <p:grpSpPr>
        <a:xfrm>
          <a:off x="0" y="0"/>
          <a:ext cx="0" cy="0"/>
          <a:chOff x="0" y="0"/>
          <a:chExt cx="0" cy="0"/>
        </a:xfrm>
      </p:grpSpPr>
      <p:sp>
        <p:nvSpPr>
          <p:cNvPr id="403" name="Google Shape;403;p35"/>
          <p:cNvSpPr/>
          <p:nvPr/>
        </p:nvSpPr>
        <p:spPr>
          <a:xfrm>
            <a:off x="508142" y="3120526"/>
            <a:ext cx="8737316" cy="3463154"/>
          </a:xfrm>
          <a:custGeom>
            <a:rect b="b" l="l" r="r" t="t"/>
            <a:pathLst>
              <a:path extrusionOk="0" h="3463154" w="8737316">
                <a:moveTo>
                  <a:pt x="0" y="0"/>
                </a:moveTo>
                <a:lnTo>
                  <a:pt x="8737316" y="0"/>
                </a:lnTo>
                <a:lnTo>
                  <a:pt x="8737316" y="3463154"/>
                </a:lnTo>
                <a:lnTo>
                  <a:pt x="0" y="3463154"/>
                </a:lnTo>
                <a:lnTo>
                  <a:pt x="0" y="0"/>
                </a:lnTo>
                <a:close/>
              </a:path>
            </a:pathLst>
          </a:custGeom>
          <a:blipFill rotWithShape="1">
            <a:blip r:embed="rId3">
              <a:alphaModFix/>
            </a:blip>
            <a:stretch>
              <a:fillRect b="0" l="0" r="0" t="0"/>
            </a:stretch>
          </a:blipFill>
          <a:ln>
            <a:noFill/>
          </a:ln>
        </p:spPr>
      </p:sp>
      <p:sp>
        <p:nvSpPr>
          <p:cNvPr id="404" name="Google Shape;404;p35"/>
          <p:cNvSpPr/>
          <p:nvPr/>
        </p:nvSpPr>
        <p:spPr>
          <a:xfrm>
            <a:off x="508142" y="1926023"/>
            <a:ext cx="8737316" cy="3463154"/>
          </a:xfrm>
          <a:custGeom>
            <a:rect b="b" l="l" r="r" t="t"/>
            <a:pathLst>
              <a:path extrusionOk="0" h="3463154" w="8737316">
                <a:moveTo>
                  <a:pt x="0" y="0"/>
                </a:moveTo>
                <a:lnTo>
                  <a:pt x="8737316" y="0"/>
                </a:lnTo>
                <a:lnTo>
                  <a:pt x="8737316" y="3463154"/>
                </a:lnTo>
                <a:lnTo>
                  <a:pt x="0" y="3463154"/>
                </a:lnTo>
                <a:lnTo>
                  <a:pt x="0" y="0"/>
                </a:lnTo>
                <a:close/>
              </a:path>
            </a:pathLst>
          </a:custGeom>
          <a:blipFill rotWithShape="1">
            <a:blip r:embed="rId3">
              <a:alphaModFix/>
            </a:blip>
            <a:stretch>
              <a:fillRect b="0" l="0" r="0" t="0"/>
            </a:stretch>
          </a:blipFill>
          <a:ln>
            <a:noFill/>
          </a:ln>
        </p:spPr>
      </p:sp>
      <p:sp>
        <p:nvSpPr>
          <p:cNvPr id="405" name="Google Shape;405;p35"/>
          <p:cNvSpPr/>
          <p:nvPr/>
        </p:nvSpPr>
        <p:spPr>
          <a:xfrm>
            <a:off x="-551961" y="5775016"/>
            <a:ext cx="2566963" cy="2090908"/>
          </a:xfrm>
          <a:custGeom>
            <a:rect b="b" l="l" r="r" t="t"/>
            <a:pathLst>
              <a:path extrusionOk="0" h="2090908" w="2566963">
                <a:moveTo>
                  <a:pt x="0" y="0"/>
                </a:moveTo>
                <a:lnTo>
                  <a:pt x="2566962" y="0"/>
                </a:lnTo>
                <a:lnTo>
                  <a:pt x="2566962" y="2090907"/>
                </a:lnTo>
                <a:lnTo>
                  <a:pt x="0" y="2090907"/>
                </a:lnTo>
                <a:lnTo>
                  <a:pt x="0" y="0"/>
                </a:lnTo>
                <a:close/>
              </a:path>
            </a:pathLst>
          </a:custGeom>
          <a:blipFill rotWithShape="1">
            <a:blip r:embed="rId4">
              <a:alphaModFix/>
            </a:blip>
            <a:stretch>
              <a:fillRect b="0" l="0" r="0" t="0"/>
            </a:stretch>
          </a:blipFill>
          <a:ln>
            <a:noFill/>
          </a:ln>
        </p:spPr>
      </p:sp>
      <p:sp>
        <p:nvSpPr>
          <p:cNvPr id="406" name="Google Shape;406;p35"/>
          <p:cNvSpPr txBox="1"/>
          <p:nvPr/>
        </p:nvSpPr>
        <p:spPr>
          <a:xfrm>
            <a:off x="1275710" y="2010345"/>
            <a:ext cx="7285031" cy="4810125"/>
          </a:xfrm>
          <a:prstGeom prst="rect">
            <a:avLst/>
          </a:prstGeom>
          <a:noFill/>
          <a:ln>
            <a:noFill/>
          </a:ln>
        </p:spPr>
        <p:txBody>
          <a:bodyPr anchorCtr="0" anchor="t" bIns="0" lIns="0" spcFirstLastPara="1" rIns="0" wrap="square" tIns="0">
            <a:spAutoFit/>
          </a:bodyPr>
          <a:lstStyle/>
          <a:p>
            <a:pPr indent="-323850" lvl="1" marL="647700" marR="0" rtl="0" algn="l">
              <a:lnSpc>
                <a:spcPct val="140000"/>
              </a:lnSpc>
              <a:spcBef>
                <a:spcPts val="0"/>
              </a:spcBef>
              <a:spcAft>
                <a:spcPts val="0"/>
              </a:spcAft>
              <a:buClr>
                <a:srgbClr val="CB6963"/>
              </a:buClr>
              <a:buSzPts val="3000"/>
              <a:buFont typeface="Arial"/>
              <a:buChar char="•"/>
            </a:pPr>
            <a:r>
              <a:rPr b="1" i="0" lang="en-US" sz="3000" u="none" cap="none" strike="noStrike">
                <a:solidFill>
                  <a:srgbClr val="CB6963"/>
                </a:solidFill>
                <a:latin typeface="Poppins"/>
                <a:ea typeface="Poppins"/>
                <a:cs typeface="Poppins"/>
                <a:sym typeface="Poppins"/>
              </a:rPr>
              <a:t>Number 1 - 20</a:t>
            </a:r>
            <a:endParaRPr/>
          </a:p>
          <a:p>
            <a:pPr indent="-323850" lvl="1" marL="647700" marR="0" rtl="0" algn="l">
              <a:lnSpc>
                <a:spcPct val="140000"/>
              </a:lnSpc>
              <a:spcBef>
                <a:spcPts val="0"/>
              </a:spcBef>
              <a:spcAft>
                <a:spcPts val="0"/>
              </a:spcAft>
              <a:buClr>
                <a:srgbClr val="CB6963"/>
              </a:buClr>
              <a:buSzPts val="3000"/>
              <a:buFont typeface="Arial"/>
              <a:buChar char="•"/>
            </a:pPr>
            <a:r>
              <a:rPr b="1" i="0" lang="en-US" sz="3000" u="none" cap="none" strike="noStrike">
                <a:solidFill>
                  <a:srgbClr val="CB6963"/>
                </a:solidFill>
                <a:latin typeface="Poppins"/>
                <a:ea typeface="Poppins"/>
                <a:cs typeface="Poppins"/>
                <a:sym typeface="Poppins"/>
              </a:rPr>
              <a:t>Point to the…</a:t>
            </a:r>
            <a:endParaRPr/>
          </a:p>
          <a:p>
            <a:pPr indent="-323850" lvl="1" marL="647700" marR="0" rtl="0" algn="l">
              <a:lnSpc>
                <a:spcPct val="140000"/>
              </a:lnSpc>
              <a:spcBef>
                <a:spcPts val="0"/>
              </a:spcBef>
              <a:spcAft>
                <a:spcPts val="0"/>
              </a:spcAft>
              <a:buClr>
                <a:srgbClr val="CB6963"/>
              </a:buClr>
              <a:buSzPts val="3000"/>
              <a:buFont typeface="Arial"/>
              <a:buChar char="•"/>
            </a:pPr>
            <a:r>
              <a:rPr b="1" i="0" lang="en-US" sz="3000" u="none" cap="none" strike="noStrike">
                <a:solidFill>
                  <a:srgbClr val="CB6963"/>
                </a:solidFill>
                <a:latin typeface="Poppins"/>
                <a:ea typeface="Poppins"/>
                <a:cs typeface="Poppins"/>
                <a:sym typeface="Poppins"/>
              </a:rPr>
              <a:t>Give me the…</a:t>
            </a:r>
            <a:endParaRPr/>
          </a:p>
          <a:p>
            <a:pPr indent="-323850" lvl="1" marL="647700" marR="0" rtl="0" algn="l">
              <a:lnSpc>
                <a:spcPct val="140000"/>
              </a:lnSpc>
              <a:spcBef>
                <a:spcPts val="0"/>
              </a:spcBef>
              <a:spcAft>
                <a:spcPts val="0"/>
              </a:spcAft>
              <a:buClr>
                <a:srgbClr val="CB6963"/>
              </a:buClr>
              <a:buSzPts val="3000"/>
              <a:buFont typeface="Arial"/>
              <a:buChar char="•"/>
            </a:pPr>
            <a:r>
              <a:rPr b="1" i="0" lang="en-US" sz="3000" u="none" cap="none" strike="noStrike">
                <a:solidFill>
                  <a:srgbClr val="CB6963"/>
                </a:solidFill>
                <a:latin typeface="Poppins"/>
                <a:ea typeface="Poppins"/>
                <a:cs typeface="Poppins"/>
                <a:sym typeface="Poppins"/>
              </a:rPr>
              <a:t>Touch the…</a:t>
            </a:r>
            <a:endParaRPr/>
          </a:p>
          <a:p>
            <a:pPr indent="-323850" lvl="1" marL="647700" marR="0" rtl="0" algn="l">
              <a:lnSpc>
                <a:spcPct val="140000"/>
              </a:lnSpc>
              <a:spcBef>
                <a:spcPts val="0"/>
              </a:spcBef>
              <a:spcAft>
                <a:spcPts val="0"/>
              </a:spcAft>
              <a:buClr>
                <a:srgbClr val="CB6963"/>
              </a:buClr>
              <a:buSzPts val="3000"/>
              <a:buFont typeface="Arial"/>
              <a:buChar char="•"/>
            </a:pPr>
            <a:r>
              <a:rPr b="1" i="0" lang="en-US" sz="3000" u="none" cap="none" strike="noStrike">
                <a:solidFill>
                  <a:srgbClr val="CB6963"/>
                </a:solidFill>
                <a:latin typeface="Poppins"/>
                <a:ea typeface="Poppins"/>
                <a:cs typeface="Poppins"/>
                <a:sym typeface="Poppins"/>
              </a:rPr>
              <a:t>Show me the…</a:t>
            </a:r>
            <a:endParaRPr/>
          </a:p>
          <a:p>
            <a:pPr indent="-323850" lvl="1" marL="647700" marR="0" rtl="0" algn="l">
              <a:lnSpc>
                <a:spcPct val="140000"/>
              </a:lnSpc>
              <a:spcBef>
                <a:spcPts val="0"/>
              </a:spcBef>
              <a:spcAft>
                <a:spcPts val="0"/>
              </a:spcAft>
              <a:buClr>
                <a:srgbClr val="CB6963"/>
              </a:buClr>
              <a:buSzPts val="3000"/>
              <a:buFont typeface="Arial"/>
              <a:buChar char="•"/>
            </a:pPr>
            <a:r>
              <a:rPr b="1" i="0" lang="en-US" sz="3000" u="none" cap="none" strike="noStrike">
                <a:solidFill>
                  <a:srgbClr val="CB6963"/>
                </a:solidFill>
                <a:latin typeface="Poppins"/>
                <a:ea typeface="Poppins"/>
                <a:cs typeface="Poppins"/>
                <a:sym typeface="Poppins"/>
              </a:rPr>
              <a:t>window, bed, shelf, cupboard, table, chair, sofa, TV, toilet, shower, door</a:t>
            </a:r>
            <a:endParaRPr/>
          </a:p>
          <a:p>
            <a:pPr indent="0" lvl="0" marL="0" marR="0" rtl="0" algn="l">
              <a:lnSpc>
                <a:spcPct val="140000"/>
              </a:lnSpc>
              <a:spcBef>
                <a:spcPts val="0"/>
              </a:spcBef>
              <a:spcAft>
                <a:spcPts val="0"/>
              </a:spcAft>
              <a:buNone/>
            </a:pPr>
            <a:r>
              <a:t/>
            </a:r>
            <a:endParaRPr b="1" i="0" sz="3000" u="none" cap="none" strike="noStrike">
              <a:solidFill>
                <a:srgbClr val="CB6963"/>
              </a:solidFill>
              <a:latin typeface="Poppins"/>
              <a:ea typeface="Poppins"/>
              <a:cs typeface="Poppins"/>
              <a:sym typeface="Poppins"/>
            </a:endParaRPr>
          </a:p>
        </p:txBody>
      </p:sp>
      <p:sp>
        <p:nvSpPr>
          <p:cNvPr id="407" name="Google Shape;407;p35"/>
          <p:cNvSpPr/>
          <p:nvPr/>
        </p:nvSpPr>
        <p:spPr>
          <a:xfrm rot="10800000">
            <a:off x="7523150" y="-518787"/>
            <a:ext cx="2566963" cy="2090908"/>
          </a:xfrm>
          <a:custGeom>
            <a:rect b="b" l="l" r="r" t="t"/>
            <a:pathLst>
              <a:path extrusionOk="0" h="2090908" w="2566963">
                <a:moveTo>
                  <a:pt x="0" y="0"/>
                </a:moveTo>
                <a:lnTo>
                  <a:pt x="2566963" y="0"/>
                </a:lnTo>
                <a:lnTo>
                  <a:pt x="2566963" y="2090908"/>
                </a:lnTo>
                <a:lnTo>
                  <a:pt x="0" y="2090908"/>
                </a:lnTo>
                <a:lnTo>
                  <a:pt x="0" y="0"/>
                </a:lnTo>
                <a:close/>
              </a:path>
            </a:pathLst>
          </a:custGeom>
          <a:blipFill rotWithShape="1">
            <a:blip r:embed="rId4">
              <a:alphaModFix/>
            </a:blip>
            <a:stretch>
              <a:fillRect b="0" l="0" r="0" t="0"/>
            </a:stretch>
          </a:blipFill>
          <a:ln>
            <a:noFill/>
          </a:ln>
        </p:spPr>
      </p:sp>
      <p:sp>
        <p:nvSpPr>
          <p:cNvPr id="408" name="Google Shape;408;p35"/>
          <p:cNvSpPr txBox="1"/>
          <p:nvPr/>
        </p:nvSpPr>
        <p:spPr>
          <a:xfrm>
            <a:off x="1192859" y="874395"/>
            <a:ext cx="7367881" cy="831319"/>
          </a:xfrm>
          <a:prstGeom prst="rect">
            <a:avLst/>
          </a:prstGeom>
          <a:noFill/>
          <a:ln>
            <a:noFill/>
          </a:ln>
        </p:spPr>
        <p:txBody>
          <a:bodyPr anchorCtr="0" anchor="t" bIns="0" lIns="0" spcFirstLastPara="1" rIns="0" wrap="square" tIns="0">
            <a:spAutoFit/>
          </a:bodyPr>
          <a:lstStyle/>
          <a:p>
            <a:pPr indent="0" lvl="0" marL="0" marR="0" rtl="0" algn="ctr">
              <a:lnSpc>
                <a:spcPct val="96999"/>
              </a:lnSpc>
              <a:spcBef>
                <a:spcPts val="0"/>
              </a:spcBef>
              <a:spcAft>
                <a:spcPts val="0"/>
              </a:spcAft>
              <a:buNone/>
            </a:pPr>
            <a:r>
              <a:rPr b="0" i="0" lang="en-US" sz="6432" u="none" cap="none" strike="noStrike">
                <a:solidFill>
                  <a:srgbClr val="CB6963"/>
                </a:solidFill>
                <a:latin typeface="Fredoka"/>
                <a:ea typeface="Fredoka"/>
                <a:cs typeface="Fredoka"/>
                <a:sym typeface="Fredoka"/>
              </a:rPr>
              <a:t>LETS REVIEW!</a:t>
            </a:r>
            <a:endParaRPr/>
          </a:p>
        </p:txBody>
      </p:sp>
      <p:sp>
        <p:nvSpPr>
          <p:cNvPr id="409" name="Google Shape;409;p35"/>
          <p:cNvSpPr/>
          <p:nvPr/>
        </p:nvSpPr>
        <p:spPr>
          <a:xfrm>
            <a:off x="6905731" y="1926023"/>
            <a:ext cx="2666256" cy="1817902"/>
          </a:xfrm>
          <a:custGeom>
            <a:rect b="b" l="l" r="r" t="t"/>
            <a:pathLst>
              <a:path extrusionOk="0" h="1817902" w="2666256">
                <a:moveTo>
                  <a:pt x="0" y="0"/>
                </a:moveTo>
                <a:lnTo>
                  <a:pt x="2666256" y="0"/>
                </a:lnTo>
                <a:lnTo>
                  <a:pt x="2666256" y="1817901"/>
                </a:lnTo>
                <a:lnTo>
                  <a:pt x="0" y="1817901"/>
                </a:lnTo>
                <a:lnTo>
                  <a:pt x="0" y="0"/>
                </a:lnTo>
                <a:close/>
              </a:path>
            </a:pathLst>
          </a:custGeom>
          <a:blipFill rotWithShape="1">
            <a:blip r:embed="rId5">
              <a:alphaModFix/>
            </a:blip>
            <a:stretch>
              <a:fillRect b="0" l="0" r="0" t="0"/>
            </a:stretch>
          </a:blipFill>
          <a:ln>
            <a:noFill/>
          </a:ln>
        </p:spPr>
      </p:sp>
      <p:sp>
        <p:nvSpPr>
          <p:cNvPr id="410" name="Google Shape;410;p35"/>
          <p:cNvSpPr/>
          <p:nvPr/>
        </p:nvSpPr>
        <p:spPr>
          <a:xfrm>
            <a:off x="6182258" y="5608252"/>
            <a:ext cx="4756964" cy="2439025"/>
          </a:xfrm>
          <a:custGeom>
            <a:rect b="b" l="l" r="r" t="t"/>
            <a:pathLst>
              <a:path extrusionOk="0" h="2439025" w="4756964">
                <a:moveTo>
                  <a:pt x="0" y="0"/>
                </a:moveTo>
                <a:lnTo>
                  <a:pt x="4756965" y="0"/>
                </a:lnTo>
                <a:lnTo>
                  <a:pt x="4756965" y="2439025"/>
                </a:lnTo>
                <a:lnTo>
                  <a:pt x="0" y="2439025"/>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F2"/>
        </a:solidFill>
      </p:bgPr>
    </p:bg>
    <p:spTree>
      <p:nvGrpSpPr>
        <p:cNvPr id="414" name="Shape 414"/>
        <p:cNvGrpSpPr/>
        <p:nvPr/>
      </p:nvGrpSpPr>
      <p:grpSpPr>
        <a:xfrm>
          <a:off x="0" y="0"/>
          <a:ext cx="0" cy="0"/>
          <a:chOff x="0" y="0"/>
          <a:chExt cx="0" cy="0"/>
        </a:xfrm>
      </p:grpSpPr>
      <p:sp>
        <p:nvSpPr>
          <p:cNvPr id="415" name="Google Shape;415;p36"/>
          <p:cNvSpPr/>
          <p:nvPr/>
        </p:nvSpPr>
        <p:spPr>
          <a:xfrm rot="5400000">
            <a:off x="1427572" y="4014438"/>
            <a:ext cx="6898455" cy="9753600"/>
          </a:xfrm>
          <a:custGeom>
            <a:rect b="b" l="l" r="r" t="t"/>
            <a:pathLst>
              <a:path extrusionOk="0" h="9753600" w="6898455">
                <a:moveTo>
                  <a:pt x="0" y="0"/>
                </a:moveTo>
                <a:lnTo>
                  <a:pt x="6898456" y="0"/>
                </a:lnTo>
                <a:lnTo>
                  <a:pt x="6898456" y="9753600"/>
                </a:lnTo>
                <a:lnTo>
                  <a:pt x="0" y="9753600"/>
                </a:lnTo>
                <a:lnTo>
                  <a:pt x="0" y="0"/>
                </a:lnTo>
                <a:close/>
              </a:path>
            </a:pathLst>
          </a:custGeom>
          <a:blipFill rotWithShape="1">
            <a:blip r:embed="rId3">
              <a:alphaModFix/>
            </a:blip>
            <a:stretch>
              <a:fillRect b="0" l="0" r="0" t="0"/>
            </a:stretch>
          </a:blipFill>
          <a:ln>
            <a:noFill/>
          </a:ln>
        </p:spPr>
      </p:sp>
      <p:sp>
        <p:nvSpPr>
          <p:cNvPr id="416" name="Google Shape;416;p36"/>
          <p:cNvSpPr/>
          <p:nvPr/>
        </p:nvSpPr>
        <p:spPr>
          <a:xfrm rot="-9400397">
            <a:off x="-1670474" y="-2372475"/>
            <a:ext cx="5801649" cy="6207990"/>
          </a:xfrm>
          <a:custGeom>
            <a:rect b="b" l="l" r="r" t="t"/>
            <a:pathLst>
              <a:path extrusionOk="0" h="6207990" w="5801649">
                <a:moveTo>
                  <a:pt x="0" y="0"/>
                </a:moveTo>
                <a:lnTo>
                  <a:pt x="5801649" y="0"/>
                </a:lnTo>
                <a:lnTo>
                  <a:pt x="5801649" y="6207990"/>
                </a:lnTo>
                <a:lnTo>
                  <a:pt x="0" y="6207990"/>
                </a:lnTo>
                <a:lnTo>
                  <a:pt x="0" y="0"/>
                </a:lnTo>
                <a:close/>
              </a:path>
            </a:pathLst>
          </a:custGeom>
          <a:blipFill rotWithShape="1">
            <a:blip r:embed="rId4">
              <a:alphaModFix/>
            </a:blip>
            <a:stretch>
              <a:fillRect b="0" l="0" r="0" t="0"/>
            </a:stretch>
          </a:blipFill>
          <a:ln>
            <a:noFill/>
          </a:ln>
        </p:spPr>
      </p:sp>
      <p:sp>
        <p:nvSpPr>
          <p:cNvPr id="417" name="Google Shape;417;p36"/>
          <p:cNvSpPr txBox="1"/>
          <p:nvPr/>
        </p:nvSpPr>
        <p:spPr>
          <a:xfrm>
            <a:off x="2548598" y="3725597"/>
            <a:ext cx="4656405" cy="441309"/>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C68884"/>
                </a:solidFill>
                <a:latin typeface="Poppins"/>
                <a:ea typeface="Poppins"/>
                <a:cs typeface="Poppins"/>
                <a:sym typeface="Poppins"/>
              </a:rPr>
              <a:t>See you next lesson!</a:t>
            </a:r>
            <a:endParaRPr/>
          </a:p>
        </p:txBody>
      </p:sp>
      <p:sp>
        <p:nvSpPr>
          <p:cNvPr id="418" name="Google Shape;418;p36"/>
          <p:cNvSpPr txBox="1"/>
          <p:nvPr/>
        </p:nvSpPr>
        <p:spPr>
          <a:xfrm>
            <a:off x="1438411" y="2843478"/>
            <a:ext cx="6876778" cy="775335"/>
          </a:xfrm>
          <a:prstGeom prst="rect">
            <a:avLst/>
          </a:prstGeom>
          <a:noFill/>
          <a:ln>
            <a:noFill/>
          </a:ln>
        </p:spPr>
        <p:txBody>
          <a:bodyPr anchorCtr="0" anchor="t" bIns="0" lIns="0" spcFirstLastPara="1" rIns="0" wrap="square" tIns="0">
            <a:spAutoFit/>
          </a:bodyPr>
          <a:lstStyle/>
          <a:p>
            <a:pPr indent="0" lvl="0" marL="0" marR="0" rtl="0" algn="ctr">
              <a:lnSpc>
                <a:spcPct val="97000"/>
              </a:lnSpc>
              <a:spcBef>
                <a:spcPts val="0"/>
              </a:spcBef>
              <a:spcAft>
                <a:spcPts val="0"/>
              </a:spcAft>
              <a:buNone/>
            </a:pPr>
            <a:r>
              <a:rPr b="1" i="0" lang="en-US" sz="6000" u="none" cap="none" strike="noStrike">
                <a:solidFill>
                  <a:srgbClr val="CB6963"/>
                </a:solidFill>
                <a:latin typeface="Fredoka"/>
                <a:ea typeface="Fredoka"/>
                <a:cs typeface="Fredoka"/>
                <a:sym typeface="Fredoka"/>
              </a:rPr>
              <a:t>GREAT EFFORT!</a:t>
            </a:r>
            <a:endParaRPr/>
          </a:p>
        </p:txBody>
      </p:sp>
      <p:sp>
        <p:nvSpPr>
          <p:cNvPr id="419" name="Google Shape;419;p36"/>
          <p:cNvSpPr/>
          <p:nvPr/>
        </p:nvSpPr>
        <p:spPr>
          <a:xfrm>
            <a:off x="812766" y="303498"/>
            <a:ext cx="2458114" cy="1766216"/>
          </a:xfrm>
          <a:custGeom>
            <a:rect b="b" l="l" r="r" t="t"/>
            <a:pathLst>
              <a:path extrusionOk="0" h="1766216" w="2458114">
                <a:moveTo>
                  <a:pt x="0" y="0"/>
                </a:moveTo>
                <a:lnTo>
                  <a:pt x="2458114" y="0"/>
                </a:lnTo>
                <a:lnTo>
                  <a:pt x="2458114" y="1766216"/>
                </a:lnTo>
                <a:lnTo>
                  <a:pt x="0" y="1766216"/>
                </a:lnTo>
                <a:lnTo>
                  <a:pt x="0" y="0"/>
                </a:lnTo>
                <a:close/>
              </a:path>
            </a:pathLst>
          </a:custGeom>
          <a:blipFill rotWithShape="1">
            <a:blip r:embed="rId5">
              <a:alphaModFix/>
            </a:blip>
            <a:stretch>
              <a:fillRect b="0" l="0" r="-4426" t="-18382"/>
            </a:stretch>
          </a:blipFill>
          <a:ln>
            <a:noFill/>
          </a:ln>
        </p:spPr>
      </p:sp>
      <p:sp>
        <p:nvSpPr>
          <p:cNvPr id="420" name="Google Shape;420;p36"/>
          <p:cNvSpPr/>
          <p:nvPr/>
        </p:nvSpPr>
        <p:spPr>
          <a:xfrm>
            <a:off x="5965424" y="4285274"/>
            <a:ext cx="3788176" cy="2899676"/>
          </a:xfrm>
          <a:custGeom>
            <a:rect b="b" l="l" r="r" t="t"/>
            <a:pathLst>
              <a:path extrusionOk="0" h="2899676" w="3788176">
                <a:moveTo>
                  <a:pt x="0" y="0"/>
                </a:moveTo>
                <a:lnTo>
                  <a:pt x="3788176" y="0"/>
                </a:lnTo>
                <a:lnTo>
                  <a:pt x="3788176" y="2899676"/>
                </a:lnTo>
                <a:lnTo>
                  <a:pt x="0" y="2899676"/>
                </a:lnTo>
                <a:lnTo>
                  <a:pt x="0" y="0"/>
                </a:lnTo>
                <a:close/>
              </a:path>
            </a:pathLst>
          </a:custGeom>
          <a:blipFill rotWithShape="1">
            <a:blip r:embed="rId6">
              <a:alphaModFix/>
            </a:blip>
            <a:stretch>
              <a:fillRect b="0" l="0" r="0" t="0"/>
            </a:stretch>
          </a:blipFill>
          <a:ln>
            <a:noFill/>
          </a:ln>
        </p:spPr>
      </p:sp>
      <p:sp>
        <p:nvSpPr>
          <p:cNvPr id="421" name="Google Shape;421;p36"/>
          <p:cNvSpPr/>
          <p:nvPr/>
        </p:nvSpPr>
        <p:spPr>
          <a:xfrm>
            <a:off x="7429635" y="5054623"/>
            <a:ext cx="1923817" cy="2593381"/>
          </a:xfrm>
          <a:custGeom>
            <a:rect b="b" l="l" r="r" t="t"/>
            <a:pathLst>
              <a:path extrusionOk="0" h="2593381" w="1923817">
                <a:moveTo>
                  <a:pt x="0" y="0"/>
                </a:moveTo>
                <a:lnTo>
                  <a:pt x="1923817" y="0"/>
                </a:lnTo>
                <a:lnTo>
                  <a:pt x="1923817" y="2593381"/>
                </a:lnTo>
                <a:lnTo>
                  <a:pt x="0" y="2593381"/>
                </a:lnTo>
                <a:lnTo>
                  <a:pt x="0" y="0"/>
                </a:lnTo>
                <a:close/>
              </a:path>
            </a:pathLst>
          </a:custGeom>
          <a:blipFill rotWithShape="1">
            <a:blip r:embed="rId7">
              <a:alphaModFix/>
            </a:blip>
            <a:stretch>
              <a:fillRect b="0" l="0" r="0" t="0"/>
            </a:stretch>
          </a:blipFill>
          <a:ln>
            <a:noFill/>
          </a:ln>
        </p:spPr>
      </p:sp>
      <p:sp>
        <p:nvSpPr>
          <p:cNvPr id="422" name="Google Shape;422;p36"/>
          <p:cNvSpPr/>
          <p:nvPr/>
        </p:nvSpPr>
        <p:spPr>
          <a:xfrm>
            <a:off x="6822763" y="4167914"/>
            <a:ext cx="1568780" cy="1134687"/>
          </a:xfrm>
          <a:custGeom>
            <a:rect b="b" l="l" r="r" t="t"/>
            <a:pathLst>
              <a:path extrusionOk="0" h="1134687" w="1568780">
                <a:moveTo>
                  <a:pt x="0" y="0"/>
                </a:moveTo>
                <a:lnTo>
                  <a:pt x="1568780" y="0"/>
                </a:lnTo>
                <a:lnTo>
                  <a:pt x="1568780" y="1134686"/>
                </a:lnTo>
                <a:lnTo>
                  <a:pt x="0" y="1134686"/>
                </a:lnTo>
                <a:lnTo>
                  <a:pt x="0" y="0"/>
                </a:lnTo>
                <a:close/>
              </a:path>
            </a:pathLst>
          </a:custGeom>
          <a:blipFill rotWithShape="1">
            <a:blip r:embed="rId8">
              <a:alphaModFix/>
            </a:blip>
            <a:stretch>
              <a:fillRect b="0" l="0" r="0" t="0"/>
            </a:stretch>
          </a:blipFill>
          <a:ln>
            <a:noFill/>
          </a:ln>
        </p:spPr>
      </p:sp>
      <p:sp>
        <p:nvSpPr>
          <p:cNvPr id="423" name="Google Shape;423;p36"/>
          <p:cNvSpPr/>
          <p:nvPr/>
        </p:nvSpPr>
        <p:spPr>
          <a:xfrm>
            <a:off x="8391543" y="0"/>
            <a:ext cx="1112049" cy="1979375"/>
          </a:xfrm>
          <a:custGeom>
            <a:rect b="b" l="l" r="r" t="t"/>
            <a:pathLst>
              <a:path extrusionOk="0" h="1979375" w="1112049">
                <a:moveTo>
                  <a:pt x="0" y="0"/>
                </a:moveTo>
                <a:lnTo>
                  <a:pt x="1112049" y="0"/>
                </a:lnTo>
                <a:lnTo>
                  <a:pt x="1112049" y="1979375"/>
                </a:lnTo>
                <a:lnTo>
                  <a:pt x="0" y="1979375"/>
                </a:lnTo>
                <a:lnTo>
                  <a:pt x="0" y="0"/>
                </a:lnTo>
                <a:close/>
              </a:path>
            </a:pathLst>
          </a:custGeom>
          <a:blipFill rotWithShape="1">
            <a:blip r:embed="rId9">
              <a:alphaModFix/>
            </a:blip>
            <a:stretch>
              <a:fillRect b="0" l="0" r="0" t="0"/>
            </a:stretch>
          </a:blipFill>
          <a:ln>
            <a:noFill/>
          </a:ln>
        </p:spPr>
      </p:sp>
      <p:grpSp>
        <p:nvGrpSpPr>
          <p:cNvPr id="424" name="Google Shape;424;p36"/>
          <p:cNvGrpSpPr/>
          <p:nvPr/>
        </p:nvGrpSpPr>
        <p:grpSpPr>
          <a:xfrm>
            <a:off x="-163354" y="4285274"/>
            <a:ext cx="3203530" cy="4490587"/>
            <a:chOff x="0" y="0"/>
            <a:chExt cx="4271373" cy="5987449"/>
          </a:xfrm>
        </p:grpSpPr>
        <p:sp>
          <p:nvSpPr>
            <p:cNvPr id="425" name="Google Shape;425;p36"/>
            <p:cNvSpPr/>
            <p:nvPr/>
          </p:nvSpPr>
          <p:spPr>
            <a:xfrm>
              <a:off x="0" y="1460945"/>
              <a:ext cx="4271373" cy="4526504"/>
            </a:xfrm>
            <a:custGeom>
              <a:rect b="b" l="l" r="r" t="t"/>
              <a:pathLst>
                <a:path extrusionOk="0" h="4526504" w="4271373">
                  <a:moveTo>
                    <a:pt x="0" y="0"/>
                  </a:moveTo>
                  <a:lnTo>
                    <a:pt x="4271373" y="0"/>
                  </a:lnTo>
                  <a:lnTo>
                    <a:pt x="4271373" y="4526503"/>
                  </a:lnTo>
                  <a:lnTo>
                    <a:pt x="0" y="4526503"/>
                  </a:lnTo>
                  <a:lnTo>
                    <a:pt x="0" y="0"/>
                  </a:lnTo>
                  <a:close/>
                </a:path>
              </a:pathLst>
            </a:custGeom>
            <a:blipFill rotWithShape="1">
              <a:blip r:embed="rId10">
                <a:alphaModFix/>
              </a:blip>
              <a:stretch>
                <a:fillRect b="0" l="0" r="0" t="0"/>
              </a:stretch>
            </a:blipFill>
            <a:ln>
              <a:noFill/>
            </a:ln>
          </p:spPr>
        </p:sp>
        <p:sp>
          <p:nvSpPr>
            <p:cNvPr id="426" name="Google Shape;426;p36"/>
            <p:cNvSpPr/>
            <p:nvPr/>
          </p:nvSpPr>
          <p:spPr>
            <a:xfrm>
              <a:off x="197775" y="0"/>
              <a:ext cx="2980011" cy="2519464"/>
            </a:xfrm>
            <a:custGeom>
              <a:rect b="b" l="l" r="r" t="t"/>
              <a:pathLst>
                <a:path extrusionOk="0" h="2519464" w="2980011">
                  <a:moveTo>
                    <a:pt x="0" y="0"/>
                  </a:moveTo>
                  <a:lnTo>
                    <a:pt x="2980011" y="0"/>
                  </a:lnTo>
                  <a:lnTo>
                    <a:pt x="2980011" y="2519464"/>
                  </a:lnTo>
                  <a:lnTo>
                    <a:pt x="0" y="2519464"/>
                  </a:lnTo>
                  <a:lnTo>
                    <a:pt x="0" y="0"/>
                  </a:lnTo>
                  <a:close/>
                </a:path>
              </a:pathLst>
            </a:custGeom>
            <a:blipFill rotWithShape="1">
              <a:blip r:embed="rId11">
                <a:alphaModFix/>
              </a:blip>
              <a:stretch>
                <a:fillRect b="0" l="0" r="0" t="0"/>
              </a:stretch>
            </a:blipFill>
            <a:ln>
              <a:noFill/>
            </a:ln>
          </p:spPr>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7F2"/>
        </a:solidFill>
      </p:bgPr>
    </p:bg>
    <p:spTree>
      <p:nvGrpSpPr>
        <p:cNvPr id="110" name="Shape 110"/>
        <p:cNvGrpSpPr/>
        <p:nvPr/>
      </p:nvGrpSpPr>
      <p:grpSpPr>
        <a:xfrm>
          <a:off x="0" y="0"/>
          <a:ext cx="0" cy="0"/>
          <a:chOff x="0" y="0"/>
          <a:chExt cx="0" cy="0"/>
        </a:xfrm>
      </p:grpSpPr>
      <p:sp>
        <p:nvSpPr>
          <p:cNvPr id="111" name="Google Shape;111;p4"/>
          <p:cNvSpPr/>
          <p:nvPr/>
        </p:nvSpPr>
        <p:spPr>
          <a:xfrm rot="-10114490">
            <a:off x="6718680" y="-900645"/>
            <a:ext cx="4007547" cy="3264329"/>
          </a:xfrm>
          <a:custGeom>
            <a:rect b="b" l="l" r="r" t="t"/>
            <a:pathLst>
              <a:path extrusionOk="0" h="3264329" w="4007547">
                <a:moveTo>
                  <a:pt x="0" y="0"/>
                </a:moveTo>
                <a:lnTo>
                  <a:pt x="4007547" y="0"/>
                </a:lnTo>
                <a:lnTo>
                  <a:pt x="4007547" y="3264330"/>
                </a:lnTo>
                <a:lnTo>
                  <a:pt x="0" y="3264330"/>
                </a:lnTo>
                <a:lnTo>
                  <a:pt x="0" y="0"/>
                </a:lnTo>
                <a:close/>
              </a:path>
            </a:pathLst>
          </a:custGeom>
          <a:blipFill rotWithShape="1">
            <a:blip r:embed="rId3">
              <a:alphaModFix/>
            </a:blip>
            <a:stretch>
              <a:fillRect b="0" l="0" r="0" t="0"/>
            </a:stretch>
          </a:blipFill>
          <a:ln>
            <a:noFill/>
          </a:ln>
        </p:spPr>
      </p:sp>
      <p:sp>
        <p:nvSpPr>
          <p:cNvPr id="112" name="Google Shape;112;p4"/>
          <p:cNvSpPr/>
          <p:nvPr/>
        </p:nvSpPr>
        <p:spPr>
          <a:xfrm>
            <a:off x="554299" y="-1682503"/>
            <a:ext cx="7553819" cy="10680207"/>
          </a:xfrm>
          <a:custGeom>
            <a:rect b="b" l="l" r="r" t="t"/>
            <a:pathLst>
              <a:path extrusionOk="0" h="10680207" w="7553819">
                <a:moveTo>
                  <a:pt x="0" y="0"/>
                </a:moveTo>
                <a:lnTo>
                  <a:pt x="7553819" y="0"/>
                </a:lnTo>
                <a:lnTo>
                  <a:pt x="7553819" y="10680206"/>
                </a:lnTo>
                <a:lnTo>
                  <a:pt x="0" y="10680206"/>
                </a:lnTo>
                <a:lnTo>
                  <a:pt x="0" y="0"/>
                </a:lnTo>
                <a:close/>
              </a:path>
            </a:pathLst>
          </a:custGeom>
          <a:blipFill rotWithShape="1">
            <a:blip r:embed="rId4">
              <a:alphaModFix/>
            </a:blip>
            <a:stretch>
              <a:fillRect b="0" l="0" r="0" t="0"/>
            </a:stretch>
          </a:blipFill>
          <a:ln>
            <a:noFill/>
          </a:ln>
        </p:spPr>
      </p:sp>
      <p:sp>
        <p:nvSpPr>
          <p:cNvPr id="113" name="Google Shape;113;p4"/>
          <p:cNvSpPr/>
          <p:nvPr/>
        </p:nvSpPr>
        <p:spPr>
          <a:xfrm>
            <a:off x="8248278" y="5678204"/>
            <a:ext cx="1340158" cy="1810952"/>
          </a:xfrm>
          <a:custGeom>
            <a:rect b="b" l="l" r="r" t="t"/>
            <a:pathLst>
              <a:path extrusionOk="0" h="1810952" w="1340158">
                <a:moveTo>
                  <a:pt x="0" y="0"/>
                </a:moveTo>
                <a:lnTo>
                  <a:pt x="1340158" y="0"/>
                </a:lnTo>
                <a:lnTo>
                  <a:pt x="1340158" y="1810952"/>
                </a:lnTo>
                <a:lnTo>
                  <a:pt x="0" y="1810952"/>
                </a:lnTo>
                <a:lnTo>
                  <a:pt x="0" y="0"/>
                </a:lnTo>
                <a:close/>
              </a:path>
            </a:pathLst>
          </a:custGeom>
          <a:blipFill rotWithShape="1">
            <a:blip r:embed="rId5">
              <a:alphaModFix/>
            </a:blip>
            <a:stretch>
              <a:fillRect b="0" l="-34390" r="0" t="0"/>
            </a:stretch>
          </a:blipFill>
          <a:ln>
            <a:noFill/>
          </a:ln>
        </p:spPr>
      </p:sp>
      <p:sp>
        <p:nvSpPr>
          <p:cNvPr id="114" name="Google Shape;114;p4"/>
          <p:cNvSpPr txBox="1"/>
          <p:nvPr/>
        </p:nvSpPr>
        <p:spPr>
          <a:xfrm>
            <a:off x="1557662" y="402860"/>
            <a:ext cx="5830455" cy="1456592"/>
          </a:xfrm>
          <a:prstGeom prst="rect">
            <a:avLst/>
          </a:prstGeom>
          <a:noFill/>
          <a:ln>
            <a:noFill/>
          </a:ln>
        </p:spPr>
        <p:txBody>
          <a:bodyPr anchorCtr="0" anchor="t" bIns="0" lIns="0" spcFirstLastPara="1" rIns="0" wrap="square" tIns="0">
            <a:spAutoFit/>
          </a:bodyPr>
          <a:lstStyle/>
          <a:p>
            <a:pPr indent="0" lvl="0" marL="0" marR="0" rtl="0" algn="l">
              <a:lnSpc>
                <a:spcPct val="106001"/>
              </a:lnSpc>
              <a:spcBef>
                <a:spcPts val="0"/>
              </a:spcBef>
              <a:spcAft>
                <a:spcPts val="0"/>
              </a:spcAft>
              <a:buNone/>
            </a:pPr>
            <a:r>
              <a:rPr b="0" i="0" lang="en-US" sz="5315" u="none" cap="none" strike="noStrike">
                <a:solidFill>
                  <a:srgbClr val="FFFFFF"/>
                </a:solidFill>
                <a:latin typeface="Fredoka"/>
                <a:ea typeface="Fredoka"/>
                <a:cs typeface="Fredoka"/>
                <a:sym typeface="Fredoka"/>
              </a:rPr>
              <a:t>TARGET</a:t>
            </a:r>
            <a:endParaRPr/>
          </a:p>
          <a:p>
            <a:pPr indent="0" lvl="0" marL="0" marR="0" rtl="0" algn="l">
              <a:lnSpc>
                <a:spcPct val="106001"/>
              </a:lnSpc>
              <a:spcBef>
                <a:spcPts val="0"/>
              </a:spcBef>
              <a:spcAft>
                <a:spcPts val="0"/>
              </a:spcAft>
              <a:buNone/>
            </a:pPr>
            <a:r>
              <a:rPr b="0" i="0" lang="en-US" sz="5315" u="none" cap="none" strike="noStrike">
                <a:solidFill>
                  <a:srgbClr val="FFFFFF"/>
                </a:solidFill>
                <a:latin typeface="Fredoka"/>
                <a:ea typeface="Fredoka"/>
                <a:cs typeface="Fredoka"/>
                <a:sym typeface="Fredoka"/>
              </a:rPr>
              <a:t>VOCABULARY</a:t>
            </a:r>
            <a:endParaRPr/>
          </a:p>
        </p:txBody>
      </p:sp>
      <p:sp>
        <p:nvSpPr>
          <p:cNvPr id="115" name="Google Shape;115;p4"/>
          <p:cNvSpPr txBox="1"/>
          <p:nvPr/>
        </p:nvSpPr>
        <p:spPr>
          <a:xfrm>
            <a:off x="1557662" y="2181948"/>
            <a:ext cx="3565538" cy="4822825"/>
          </a:xfrm>
          <a:prstGeom prst="rect">
            <a:avLst/>
          </a:prstGeom>
          <a:noFill/>
          <a:ln>
            <a:noFill/>
          </a:ln>
        </p:spPr>
        <p:txBody>
          <a:bodyPr anchorCtr="0" anchor="t" bIns="0" lIns="0" spcFirstLastPara="1" rIns="0" wrap="square" tIns="0">
            <a:spAutoFit/>
          </a:bodyPr>
          <a:lstStyle/>
          <a:p>
            <a:pPr indent="-269874" lvl="1" marL="539749" marR="0" rtl="0" algn="l">
              <a:lnSpc>
                <a:spcPct val="140016"/>
              </a:lnSpc>
              <a:spcBef>
                <a:spcPts val="0"/>
              </a:spcBef>
              <a:spcAft>
                <a:spcPts val="0"/>
              </a:spcAft>
              <a:buClr>
                <a:srgbClr val="FEFEFE"/>
              </a:buClr>
              <a:buSzPts val="2499"/>
              <a:buFont typeface="Arial"/>
              <a:buChar char="•"/>
            </a:pPr>
            <a:r>
              <a:rPr b="1" i="0" lang="en-US" sz="2499" u="none" cap="none" strike="noStrike">
                <a:solidFill>
                  <a:srgbClr val="FEFEFE"/>
                </a:solidFill>
                <a:latin typeface="Poppins"/>
                <a:ea typeface="Poppins"/>
                <a:cs typeface="Poppins"/>
                <a:sym typeface="Poppins"/>
              </a:rPr>
              <a:t>window </a:t>
            </a:r>
            <a:endParaRPr/>
          </a:p>
          <a:p>
            <a:pPr indent="-269874" lvl="1" marL="539749" marR="0" rtl="0" algn="l">
              <a:lnSpc>
                <a:spcPct val="140016"/>
              </a:lnSpc>
              <a:spcBef>
                <a:spcPts val="0"/>
              </a:spcBef>
              <a:spcAft>
                <a:spcPts val="0"/>
              </a:spcAft>
              <a:buClr>
                <a:srgbClr val="FEFEFE"/>
              </a:buClr>
              <a:buSzPts val="2499"/>
              <a:buFont typeface="Arial"/>
              <a:buChar char="•"/>
            </a:pPr>
            <a:r>
              <a:rPr b="1" i="0" lang="en-US" sz="2499" u="none" cap="none" strike="noStrike">
                <a:solidFill>
                  <a:srgbClr val="FEFEFE"/>
                </a:solidFill>
                <a:latin typeface="Poppins"/>
                <a:ea typeface="Poppins"/>
                <a:cs typeface="Poppins"/>
                <a:sym typeface="Poppins"/>
              </a:rPr>
              <a:t>bed</a:t>
            </a:r>
            <a:endParaRPr/>
          </a:p>
          <a:p>
            <a:pPr indent="-269874" lvl="1" marL="539749" marR="0" rtl="0" algn="l">
              <a:lnSpc>
                <a:spcPct val="140016"/>
              </a:lnSpc>
              <a:spcBef>
                <a:spcPts val="0"/>
              </a:spcBef>
              <a:spcAft>
                <a:spcPts val="0"/>
              </a:spcAft>
              <a:buClr>
                <a:srgbClr val="FEFEFE"/>
              </a:buClr>
              <a:buSzPts val="2499"/>
              <a:buFont typeface="Arial"/>
              <a:buChar char="•"/>
            </a:pPr>
            <a:r>
              <a:rPr b="1" i="0" lang="en-US" sz="2499" u="none" cap="none" strike="noStrike">
                <a:solidFill>
                  <a:srgbClr val="FEFEFE"/>
                </a:solidFill>
                <a:latin typeface="Poppins"/>
                <a:ea typeface="Poppins"/>
                <a:cs typeface="Poppins"/>
                <a:sym typeface="Poppins"/>
              </a:rPr>
              <a:t>shelf</a:t>
            </a:r>
            <a:endParaRPr/>
          </a:p>
          <a:p>
            <a:pPr indent="-269874" lvl="1" marL="539749" marR="0" rtl="0" algn="l">
              <a:lnSpc>
                <a:spcPct val="140016"/>
              </a:lnSpc>
              <a:spcBef>
                <a:spcPts val="0"/>
              </a:spcBef>
              <a:spcAft>
                <a:spcPts val="0"/>
              </a:spcAft>
              <a:buClr>
                <a:srgbClr val="FEFEFE"/>
              </a:buClr>
              <a:buSzPts val="2499"/>
              <a:buFont typeface="Arial"/>
              <a:buChar char="•"/>
            </a:pPr>
            <a:r>
              <a:rPr b="1" i="0" lang="en-US" sz="2499" u="none" cap="none" strike="noStrike">
                <a:solidFill>
                  <a:srgbClr val="FEFEFE"/>
                </a:solidFill>
                <a:latin typeface="Poppins"/>
                <a:ea typeface="Poppins"/>
                <a:cs typeface="Poppins"/>
                <a:sym typeface="Poppins"/>
              </a:rPr>
              <a:t>cupboard</a:t>
            </a:r>
            <a:endParaRPr/>
          </a:p>
          <a:p>
            <a:pPr indent="-269874" lvl="1" marL="539749" marR="0" rtl="0" algn="l">
              <a:lnSpc>
                <a:spcPct val="140016"/>
              </a:lnSpc>
              <a:spcBef>
                <a:spcPts val="0"/>
              </a:spcBef>
              <a:spcAft>
                <a:spcPts val="0"/>
              </a:spcAft>
              <a:buClr>
                <a:srgbClr val="FEFEFE"/>
              </a:buClr>
              <a:buSzPts val="2499"/>
              <a:buFont typeface="Arial"/>
              <a:buChar char="•"/>
            </a:pPr>
            <a:r>
              <a:rPr b="1" i="0" lang="en-US" sz="2499" u="none" cap="none" strike="noStrike">
                <a:solidFill>
                  <a:srgbClr val="FEFEFE"/>
                </a:solidFill>
                <a:latin typeface="Poppins"/>
                <a:ea typeface="Poppins"/>
                <a:cs typeface="Poppins"/>
                <a:sym typeface="Poppins"/>
              </a:rPr>
              <a:t>table</a:t>
            </a:r>
            <a:endParaRPr/>
          </a:p>
          <a:p>
            <a:pPr indent="-269874" lvl="1" marL="539749" marR="0" rtl="0" algn="l">
              <a:lnSpc>
                <a:spcPct val="140016"/>
              </a:lnSpc>
              <a:spcBef>
                <a:spcPts val="0"/>
              </a:spcBef>
              <a:spcAft>
                <a:spcPts val="0"/>
              </a:spcAft>
              <a:buClr>
                <a:srgbClr val="FEFEFE"/>
              </a:buClr>
              <a:buSzPts val="2499"/>
              <a:buFont typeface="Arial"/>
              <a:buChar char="•"/>
            </a:pPr>
            <a:r>
              <a:rPr b="1" i="0" lang="en-US" sz="2499" u="none" cap="none" strike="noStrike">
                <a:solidFill>
                  <a:srgbClr val="FEFEFE"/>
                </a:solidFill>
                <a:latin typeface="Poppins"/>
                <a:ea typeface="Poppins"/>
                <a:cs typeface="Poppins"/>
                <a:sym typeface="Poppins"/>
              </a:rPr>
              <a:t>chair</a:t>
            </a:r>
            <a:endParaRPr/>
          </a:p>
          <a:p>
            <a:pPr indent="-269874" lvl="1" marL="539749" marR="0" rtl="0" algn="l">
              <a:lnSpc>
                <a:spcPct val="140016"/>
              </a:lnSpc>
              <a:spcBef>
                <a:spcPts val="0"/>
              </a:spcBef>
              <a:spcAft>
                <a:spcPts val="0"/>
              </a:spcAft>
              <a:buClr>
                <a:srgbClr val="FEFEFE"/>
              </a:buClr>
              <a:buSzPts val="2499"/>
              <a:buFont typeface="Arial"/>
              <a:buChar char="•"/>
            </a:pPr>
            <a:r>
              <a:rPr b="1" i="0" lang="en-US" sz="2499" u="none" cap="none" strike="noStrike">
                <a:solidFill>
                  <a:srgbClr val="FEFEFE"/>
                </a:solidFill>
                <a:latin typeface="Poppins"/>
                <a:ea typeface="Poppins"/>
                <a:cs typeface="Poppins"/>
                <a:sym typeface="Poppins"/>
              </a:rPr>
              <a:t>sofa</a:t>
            </a:r>
            <a:endParaRPr/>
          </a:p>
          <a:p>
            <a:pPr indent="-269874" lvl="1" marL="539749" marR="0" rtl="0" algn="l">
              <a:lnSpc>
                <a:spcPct val="140016"/>
              </a:lnSpc>
              <a:spcBef>
                <a:spcPts val="0"/>
              </a:spcBef>
              <a:spcAft>
                <a:spcPts val="0"/>
              </a:spcAft>
              <a:buClr>
                <a:srgbClr val="FEFEFE"/>
              </a:buClr>
              <a:buSzPts val="2499"/>
              <a:buFont typeface="Arial"/>
              <a:buChar char="•"/>
            </a:pPr>
            <a:r>
              <a:rPr b="1" i="0" lang="en-US" sz="2499" u="none" cap="none" strike="noStrike">
                <a:solidFill>
                  <a:srgbClr val="FEFEFE"/>
                </a:solidFill>
                <a:latin typeface="Poppins"/>
                <a:ea typeface="Poppins"/>
                <a:cs typeface="Poppins"/>
                <a:sym typeface="Poppins"/>
              </a:rPr>
              <a:t>television</a:t>
            </a:r>
            <a:endParaRPr/>
          </a:p>
          <a:p>
            <a:pPr indent="-269874" lvl="1" marL="539749" marR="0" rtl="0" algn="l">
              <a:lnSpc>
                <a:spcPct val="140016"/>
              </a:lnSpc>
              <a:spcBef>
                <a:spcPts val="0"/>
              </a:spcBef>
              <a:spcAft>
                <a:spcPts val="0"/>
              </a:spcAft>
              <a:buClr>
                <a:srgbClr val="FEFEFE"/>
              </a:buClr>
              <a:buSzPts val="2499"/>
              <a:buFont typeface="Arial"/>
              <a:buChar char="•"/>
            </a:pPr>
            <a:r>
              <a:rPr b="1" i="0" lang="en-US" sz="2499" u="none" cap="none" strike="noStrike">
                <a:solidFill>
                  <a:srgbClr val="FEFEFE"/>
                </a:solidFill>
                <a:latin typeface="Poppins"/>
                <a:ea typeface="Poppins"/>
                <a:cs typeface="Poppins"/>
                <a:sym typeface="Poppins"/>
              </a:rPr>
              <a:t>toilet</a:t>
            </a:r>
            <a:endParaRPr/>
          </a:p>
          <a:p>
            <a:pPr indent="-269874" lvl="1" marL="539749" marR="0" rtl="0" algn="l">
              <a:lnSpc>
                <a:spcPct val="140016"/>
              </a:lnSpc>
              <a:spcBef>
                <a:spcPts val="0"/>
              </a:spcBef>
              <a:spcAft>
                <a:spcPts val="0"/>
              </a:spcAft>
              <a:buClr>
                <a:srgbClr val="FEFEFE"/>
              </a:buClr>
              <a:buSzPts val="2499"/>
              <a:buFont typeface="Arial"/>
              <a:buChar char="•"/>
            </a:pPr>
            <a:r>
              <a:rPr b="1" i="0" lang="en-US" sz="2499" u="none" cap="none" strike="noStrike">
                <a:solidFill>
                  <a:srgbClr val="FEFEFE"/>
                </a:solidFill>
                <a:latin typeface="Poppins"/>
                <a:ea typeface="Poppins"/>
                <a:cs typeface="Poppins"/>
                <a:sym typeface="Poppins"/>
              </a:rPr>
              <a:t>shower</a:t>
            </a:r>
            <a:endParaRPr/>
          </a:p>
          <a:p>
            <a:pPr indent="-269874" lvl="1" marL="539749" marR="0" rtl="0" algn="l">
              <a:lnSpc>
                <a:spcPct val="140016"/>
              </a:lnSpc>
              <a:spcBef>
                <a:spcPts val="0"/>
              </a:spcBef>
              <a:spcAft>
                <a:spcPts val="0"/>
              </a:spcAft>
              <a:buClr>
                <a:srgbClr val="FEFEFE"/>
              </a:buClr>
              <a:buSzPts val="2499"/>
              <a:buFont typeface="Arial"/>
              <a:buChar char="•"/>
            </a:pPr>
            <a:r>
              <a:rPr b="1" i="0" lang="en-US" sz="2499" u="none" cap="none" strike="noStrike">
                <a:solidFill>
                  <a:srgbClr val="FEFEFE"/>
                </a:solidFill>
                <a:latin typeface="Poppins"/>
                <a:ea typeface="Poppins"/>
                <a:cs typeface="Poppins"/>
                <a:sym typeface="Poppins"/>
              </a:rPr>
              <a:t>door</a:t>
            </a:r>
            <a:endParaRPr/>
          </a:p>
        </p:txBody>
      </p:sp>
      <p:grpSp>
        <p:nvGrpSpPr>
          <p:cNvPr id="116" name="Google Shape;116;p4"/>
          <p:cNvGrpSpPr/>
          <p:nvPr/>
        </p:nvGrpSpPr>
        <p:grpSpPr>
          <a:xfrm>
            <a:off x="6462635" y="2567840"/>
            <a:ext cx="3290965" cy="4747360"/>
            <a:chOff x="0" y="0"/>
            <a:chExt cx="4387953" cy="6329813"/>
          </a:xfrm>
        </p:grpSpPr>
        <p:sp>
          <p:nvSpPr>
            <p:cNvPr id="117" name="Google Shape;117;p4"/>
            <p:cNvSpPr/>
            <p:nvPr/>
          </p:nvSpPr>
          <p:spPr>
            <a:xfrm>
              <a:off x="3008021" y="447271"/>
              <a:ext cx="981477" cy="3978606"/>
            </a:xfrm>
            <a:custGeom>
              <a:rect b="b" l="l" r="r" t="t"/>
              <a:pathLst>
                <a:path extrusionOk="0" h="3978606" w="981477">
                  <a:moveTo>
                    <a:pt x="0" y="0"/>
                  </a:moveTo>
                  <a:lnTo>
                    <a:pt x="981477" y="0"/>
                  </a:lnTo>
                  <a:lnTo>
                    <a:pt x="981477" y="3978606"/>
                  </a:lnTo>
                  <a:lnTo>
                    <a:pt x="0" y="3978606"/>
                  </a:lnTo>
                  <a:lnTo>
                    <a:pt x="0" y="0"/>
                  </a:lnTo>
                  <a:close/>
                </a:path>
              </a:pathLst>
            </a:custGeom>
            <a:blipFill rotWithShape="1">
              <a:blip r:embed="rId6">
                <a:alphaModFix/>
              </a:blip>
              <a:stretch>
                <a:fillRect b="0" l="0" r="0" t="0"/>
              </a:stretch>
            </a:blipFill>
            <a:ln>
              <a:noFill/>
            </a:ln>
          </p:spPr>
        </p:sp>
        <p:sp>
          <p:nvSpPr>
            <p:cNvPr id="118" name="Google Shape;118;p4"/>
            <p:cNvSpPr/>
            <p:nvPr/>
          </p:nvSpPr>
          <p:spPr>
            <a:xfrm>
              <a:off x="332656" y="4641335"/>
              <a:ext cx="4055297" cy="1688478"/>
            </a:xfrm>
            <a:custGeom>
              <a:rect b="b" l="l" r="r" t="t"/>
              <a:pathLst>
                <a:path extrusionOk="0" h="1688478" w="4055297">
                  <a:moveTo>
                    <a:pt x="0" y="0"/>
                  </a:moveTo>
                  <a:lnTo>
                    <a:pt x="4055297" y="0"/>
                  </a:lnTo>
                  <a:lnTo>
                    <a:pt x="4055297" y="1688478"/>
                  </a:lnTo>
                  <a:lnTo>
                    <a:pt x="0" y="1688478"/>
                  </a:lnTo>
                  <a:lnTo>
                    <a:pt x="0" y="0"/>
                  </a:lnTo>
                  <a:close/>
                </a:path>
              </a:pathLst>
            </a:custGeom>
            <a:blipFill rotWithShape="1">
              <a:blip r:embed="rId7">
                <a:alphaModFix/>
              </a:blip>
              <a:stretch>
                <a:fillRect b="0" l="0" r="0" t="0"/>
              </a:stretch>
            </a:blipFill>
            <a:ln>
              <a:noFill/>
            </a:ln>
          </p:spPr>
        </p:sp>
        <p:sp>
          <p:nvSpPr>
            <p:cNvPr id="119" name="Google Shape;119;p4"/>
            <p:cNvSpPr/>
            <p:nvPr/>
          </p:nvSpPr>
          <p:spPr>
            <a:xfrm>
              <a:off x="488668" y="2436574"/>
              <a:ext cx="3743274" cy="3709244"/>
            </a:xfrm>
            <a:custGeom>
              <a:rect b="b" l="l" r="r" t="t"/>
              <a:pathLst>
                <a:path extrusionOk="0" h="3709244" w="3743274">
                  <a:moveTo>
                    <a:pt x="0" y="0"/>
                  </a:moveTo>
                  <a:lnTo>
                    <a:pt x="3743274" y="0"/>
                  </a:lnTo>
                  <a:lnTo>
                    <a:pt x="3743274" y="3709244"/>
                  </a:lnTo>
                  <a:lnTo>
                    <a:pt x="0" y="3709244"/>
                  </a:lnTo>
                  <a:lnTo>
                    <a:pt x="0" y="0"/>
                  </a:lnTo>
                  <a:close/>
                </a:path>
              </a:pathLst>
            </a:custGeom>
            <a:blipFill rotWithShape="1">
              <a:blip r:embed="rId8">
                <a:alphaModFix/>
              </a:blip>
              <a:stretch>
                <a:fillRect b="0" l="0" r="0" t="0"/>
              </a:stretch>
            </a:blipFill>
            <a:ln>
              <a:noFill/>
            </a:ln>
          </p:spPr>
        </p:sp>
        <p:sp>
          <p:nvSpPr>
            <p:cNvPr id="120" name="Google Shape;120;p4"/>
            <p:cNvSpPr/>
            <p:nvPr/>
          </p:nvSpPr>
          <p:spPr>
            <a:xfrm>
              <a:off x="0" y="0"/>
              <a:ext cx="2079783" cy="1735673"/>
            </a:xfrm>
            <a:custGeom>
              <a:rect b="b" l="l" r="r" t="t"/>
              <a:pathLst>
                <a:path extrusionOk="0" h="1735673" w="2079783">
                  <a:moveTo>
                    <a:pt x="0" y="0"/>
                  </a:moveTo>
                  <a:lnTo>
                    <a:pt x="2079783" y="0"/>
                  </a:lnTo>
                  <a:lnTo>
                    <a:pt x="2079783" y="1735673"/>
                  </a:lnTo>
                  <a:lnTo>
                    <a:pt x="0" y="1735673"/>
                  </a:lnTo>
                  <a:lnTo>
                    <a:pt x="0" y="0"/>
                  </a:lnTo>
                  <a:close/>
                </a:path>
              </a:pathLst>
            </a:custGeom>
            <a:blipFill rotWithShape="1">
              <a:blip r:embed="rId9">
                <a:alphaModFix/>
              </a:blip>
              <a:stretch>
                <a:fillRect b="0" l="0" r="0" t="0"/>
              </a:stretch>
            </a:blipFill>
            <a:ln>
              <a:noFill/>
            </a:ln>
          </p:spPr>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124" name="Shape 124"/>
        <p:cNvGrpSpPr/>
        <p:nvPr/>
      </p:nvGrpSpPr>
      <p:grpSpPr>
        <a:xfrm>
          <a:off x="0" y="0"/>
          <a:ext cx="0" cy="0"/>
          <a:chOff x="0" y="0"/>
          <a:chExt cx="0" cy="0"/>
        </a:xfrm>
      </p:grpSpPr>
      <p:sp>
        <p:nvSpPr>
          <p:cNvPr id="125" name="Google Shape;125;p5"/>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126" name="Google Shape;126;p5"/>
          <p:cNvSpPr/>
          <p:nvPr/>
        </p:nvSpPr>
        <p:spPr>
          <a:xfrm>
            <a:off x="-268047" y="0"/>
            <a:ext cx="10021647" cy="5727953"/>
          </a:xfrm>
          <a:custGeom>
            <a:rect b="b" l="l" r="r" t="t"/>
            <a:pathLst>
              <a:path extrusionOk="0" h="5727953" w="10021647">
                <a:moveTo>
                  <a:pt x="0" y="0"/>
                </a:moveTo>
                <a:lnTo>
                  <a:pt x="10021647" y="0"/>
                </a:lnTo>
                <a:lnTo>
                  <a:pt x="10021647" y="5727953"/>
                </a:lnTo>
                <a:lnTo>
                  <a:pt x="0" y="5727953"/>
                </a:lnTo>
                <a:lnTo>
                  <a:pt x="0" y="0"/>
                </a:lnTo>
                <a:close/>
              </a:path>
            </a:pathLst>
          </a:custGeom>
          <a:blipFill rotWithShape="1">
            <a:blip r:embed="rId4">
              <a:alphaModFix/>
            </a:blip>
            <a:stretch>
              <a:fillRect b="-7483" l="0" r="0" t="-9080"/>
            </a:stretch>
          </a:blipFill>
          <a:ln>
            <a:noFill/>
          </a:ln>
        </p:spPr>
      </p:sp>
      <p:sp>
        <p:nvSpPr>
          <p:cNvPr id="127" name="Google Shape;127;p5"/>
          <p:cNvSpPr txBox="1"/>
          <p:nvPr/>
        </p:nvSpPr>
        <p:spPr>
          <a:xfrm>
            <a:off x="195426" y="4864353"/>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FFF"/>
                </a:solidFill>
                <a:latin typeface="Fredoka"/>
                <a:ea typeface="Fredoka"/>
                <a:cs typeface="Fredoka"/>
                <a:sym typeface="Fredoka"/>
              </a:rPr>
              <a:t>window</a:t>
            </a:r>
            <a:endParaRPr/>
          </a:p>
        </p:txBody>
      </p:sp>
      <p:sp>
        <p:nvSpPr>
          <p:cNvPr id="128" name="Google Shape;128;p5"/>
          <p:cNvSpPr txBox="1"/>
          <p:nvPr/>
        </p:nvSpPr>
        <p:spPr>
          <a:xfrm>
            <a:off x="195426" y="5711382"/>
            <a:ext cx="9558174" cy="1400175"/>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space usually filled with glass in the wall of a building or in a vehicle, to allow light and air in and to allow people inside the building to see out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132" name="Shape 132"/>
        <p:cNvGrpSpPr/>
        <p:nvPr/>
      </p:nvGrpSpPr>
      <p:grpSpPr>
        <a:xfrm>
          <a:off x="0" y="0"/>
          <a:ext cx="0" cy="0"/>
          <a:chOff x="0" y="0"/>
          <a:chExt cx="0" cy="0"/>
        </a:xfrm>
      </p:grpSpPr>
      <p:sp>
        <p:nvSpPr>
          <p:cNvPr id="133" name="Google Shape;133;p6"/>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134" name="Google Shape;134;p6"/>
          <p:cNvSpPr/>
          <p:nvPr/>
        </p:nvSpPr>
        <p:spPr>
          <a:xfrm>
            <a:off x="0" y="0"/>
            <a:ext cx="9753600" cy="6176992"/>
          </a:xfrm>
          <a:custGeom>
            <a:rect b="b" l="l" r="r" t="t"/>
            <a:pathLst>
              <a:path extrusionOk="0" h="6176992" w="9753600">
                <a:moveTo>
                  <a:pt x="0" y="0"/>
                </a:moveTo>
                <a:lnTo>
                  <a:pt x="9753600" y="0"/>
                </a:lnTo>
                <a:lnTo>
                  <a:pt x="9753600" y="6176992"/>
                </a:lnTo>
                <a:lnTo>
                  <a:pt x="0" y="6176992"/>
                </a:lnTo>
                <a:lnTo>
                  <a:pt x="0" y="0"/>
                </a:lnTo>
                <a:close/>
              </a:path>
            </a:pathLst>
          </a:custGeom>
          <a:blipFill rotWithShape="1">
            <a:blip r:embed="rId4">
              <a:alphaModFix/>
            </a:blip>
            <a:stretch>
              <a:fillRect b="0" l="-21060" r="0" t="-27118"/>
            </a:stretch>
          </a:blipFill>
          <a:ln>
            <a:noFill/>
          </a:ln>
        </p:spPr>
      </p:sp>
      <p:sp>
        <p:nvSpPr>
          <p:cNvPr id="135" name="Google Shape;135;p6"/>
          <p:cNvSpPr txBox="1"/>
          <p:nvPr/>
        </p:nvSpPr>
        <p:spPr>
          <a:xfrm>
            <a:off x="206425" y="5313392"/>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FFF"/>
                </a:solidFill>
                <a:latin typeface="Fredoka"/>
                <a:ea typeface="Fredoka"/>
                <a:cs typeface="Fredoka"/>
                <a:sym typeface="Fredoka"/>
              </a:rPr>
              <a:t>bed</a:t>
            </a:r>
            <a:endParaRPr/>
          </a:p>
        </p:txBody>
      </p:sp>
      <p:sp>
        <p:nvSpPr>
          <p:cNvPr id="136" name="Google Shape;136;p6"/>
          <p:cNvSpPr txBox="1"/>
          <p:nvPr/>
        </p:nvSpPr>
        <p:spPr>
          <a:xfrm>
            <a:off x="206425" y="6178107"/>
            <a:ext cx="9753600" cy="9334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large, rectangular piece of furniture, often with four legs, used for sleeping 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140" name="Shape 140"/>
        <p:cNvGrpSpPr/>
        <p:nvPr/>
      </p:nvGrpSpPr>
      <p:grpSpPr>
        <a:xfrm>
          <a:off x="0" y="0"/>
          <a:ext cx="0" cy="0"/>
          <a:chOff x="0" y="0"/>
          <a:chExt cx="0" cy="0"/>
        </a:xfrm>
      </p:grpSpPr>
      <p:sp>
        <p:nvSpPr>
          <p:cNvPr id="141" name="Google Shape;141;p7"/>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142" name="Google Shape;142;p7"/>
          <p:cNvSpPr/>
          <p:nvPr/>
        </p:nvSpPr>
        <p:spPr>
          <a:xfrm>
            <a:off x="0" y="0"/>
            <a:ext cx="9753600" cy="5852160"/>
          </a:xfrm>
          <a:custGeom>
            <a:rect b="b" l="l" r="r" t="t"/>
            <a:pathLst>
              <a:path extrusionOk="0" h="5852160" w="9753600">
                <a:moveTo>
                  <a:pt x="0" y="0"/>
                </a:moveTo>
                <a:lnTo>
                  <a:pt x="9753600" y="0"/>
                </a:lnTo>
                <a:lnTo>
                  <a:pt x="9753600" y="5852160"/>
                </a:lnTo>
                <a:lnTo>
                  <a:pt x="0" y="5852160"/>
                </a:lnTo>
                <a:lnTo>
                  <a:pt x="0" y="0"/>
                </a:lnTo>
                <a:close/>
              </a:path>
            </a:pathLst>
          </a:custGeom>
          <a:blipFill rotWithShape="1">
            <a:blip r:embed="rId4">
              <a:alphaModFix/>
            </a:blip>
            <a:stretch>
              <a:fillRect b="-18226" l="0" r="0" t="-18227"/>
            </a:stretch>
          </a:blipFill>
          <a:ln>
            <a:noFill/>
          </a:ln>
        </p:spPr>
      </p:sp>
      <p:sp>
        <p:nvSpPr>
          <p:cNvPr id="143" name="Google Shape;143;p7"/>
          <p:cNvSpPr txBox="1"/>
          <p:nvPr/>
        </p:nvSpPr>
        <p:spPr>
          <a:xfrm>
            <a:off x="220619" y="4988560"/>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FFF"/>
                </a:solidFill>
                <a:latin typeface="Fredoka"/>
                <a:ea typeface="Fredoka"/>
                <a:cs typeface="Fredoka"/>
                <a:sym typeface="Fredoka"/>
              </a:rPr>
              <a:t>shelf</a:t>
            </a:r>
            <a:endParaRPr/>
          </a:p>
        </p:txBody>
      </p:sp>
      <p:sp>
        <p:nvSpPr>
          <p:cNvPr id="144" name="Google Shape;144;p7"/>
          <p:cNvSpPr txBox="1"/>
          <p:nvPr/>
        </p:nvSpPr>
        <p:spPr>
          <a:xfrm>
            <a:off x="220619" y="6178107"/>
            <a:ext cx="9534273" cy="9334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long, flat board fixed horizontally, usually against a wall or inside a cupboard so that objects can be stored on 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148" name="Shape 148"/>
        <p:cNvGrpSpPr/>
        <p:nvPr/>
      </p:nvGrpSpPr>
      <p:grpSpPr>
        <a:xfrm>
          <a:off x="0" y="0"/>
          <a:ext cx="0" cy="0"/>
          <a:chOff x="0" y="0"/>
          <a:chExt cx="0" cy="0"/>
        </a:xfrm>
      </p:grpSpPr>
      <p:sp>
        <p:nvSpPr>
          <p:cNvPr id="149" name="Google Shape;149;p8"/>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150" name="Google Shape;150;p8"/>
          <p:cNvSpPr/>
          <p:nvPr/>
        </p:nvSpPr>
        <p:spPr>
          <a:xfrm>
            <a:off x="0" y="0"/>
            <a:ext cx="9753600" cy="5987732"/>
          </a:xfrm>
          <a:custGeom>
            <a:rect b="b" l="l" r="r" t="t"/>
            <a:pathLst>
              <a:path extrusionOk="0" h="5987732" w="9753600">
                <a:moveTo>
                  <a:pt x="0" y="0"/>
                </a:moveTo>
                <a:lnTo>
                  <a:pt x="9753600" y="0"/>
                </a:lnTo>
                <a:lnTo>
                  <a:pt x="9753600" y="5987732"/>
                </a:lnTo>
                <a:lnTo>
                  <a:pt x="0" y="5987732"/>
                </a:lnTo>
                <a:lnTo>
                  <a:pt x="0" y="0"/>
                </a:lnTo>
                <a:close/>
              </a:path>
            </a:pathLst>
          </a:custGeom>
          <a:blipFill rotWithShape="1">
            <a:blip r:embed="rId4">
              <a:alphaModFix/>
            </a:blip>
            <a:stretch>
              <a:fillRect b="-8138" l="0" r="0" t="-386"/>
            </a:stretch>
          </a:blipFill>
          <a:ln>
            <a:noFill/>
          </a:ln>
        </p:spPr>
      </p:sp>
      <p:sp>
        <p:nvSpPr>
          <p:cNvPr id="151" name="Google Shape;151;p8"/>
          <p:cNvSpPr txBox="1"/>
          <p:nvPr/>
        </p:nvSpPr>
        <p:spPr>
          <a:xfrm>
            <a:off x="348343" y="5124133"/>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FFF"/>
                </a:solidFill>
                <a:latin typeface="Fredoka"/>
                <a:ea typeface="Fredoka"/>
                <a:cs typeface="Fredoka"/>
                <a:sym typeface="Fredoka"/>
              </a:rPr>
              <a:t>cupboard</a:t>
            </a:r>
            <a:endParaRPr/>
          </a:p>
        </p:txBody>
      </p:sp>
      <p:sp>
        <p:nvSpPr>
          <p:cNvPr id="152" name="Google Shape;152;p8"/>
          <p:cNvSpPr txBox="1"/>
          <p:nvPr/>
        </p:nvSpPr>
        <p:spPr>
          <a:xfrm>
            <a:off x="348343" y="6178107"/>
            <a:ext cx="8673737" cy="9334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piece of furniture or a space for storing things, with a door or doors and usually with shelves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B"/>
        </a:solidFill>
      </p:bgPr>
    </p:bg>
    <p:spTree>
      <p:nvGrpSpPr>
        <p:cNvPr id="156" name="Shape 156"/>
        <p:cNvGrpSpPr/>
        <p:nvPr/>
      </p:nvGrpSpPr>
      <p:grpSpPr>
        <a:xfrm>
          <a:off x="0" y="0"/>
          <a:ext cx="0" cy="0"/>
          <a:chOff x="0" y="0"/>
          <a:chExt cx="0" cy="0"/>
        </a:xfrm>
      </p:grpSpPr>
      <p:sp>
        <p:nvSpPr>
          <p:cNvPr id="157" name="Google Shape;157;p9"/>
          <p:cNvSpPr/>
          <p:nvPr/>
        </p:nvSpPr>
        <p:spPr>
          <a:xfrm>
            <a:off x="731520" y="731520"/>
            <a:ext cx="8512472" cy="6380037"/>
          </a:xfrm>
          <a:custGeom>
            <a:rect b="b" l="l" r="r" t="t"/>
            <a:pathLst>
              <a:path extrusionOk="0" h="6380037" w="8512472">
                <a:moveTo>
                  <a:pt x="0" y="0"/>
                </a:moveTo>
                <a:lnTo>
                  <a:pt x="8512472" y="0"/>
                </a:lnTo>
                <a:lnTo>
                  <a:pt x="8512472" y="6380037"/>
                </a:lnTo>
                <a:lnTo>
                  <a:pt x="0" y="6380037"/>
                </a:lnTo>
                <a:lnTo>
                  <a:pt x="0" y="0"/>
                </a:lnTo>
                <a:close/>
              </a:path>
            </a:pathLst>
          </a:custGeom>
          <a:blipFill rotWithShape="1">
            <a:blip r:embed="rId3">
              <a:alphaModFix/>
            </a:blip>
            <a:stretch>
              <a:fillRect b="0" l="0" r="0" t="0"/>
            </a:stretch>
          </a:blipFill>
          <a:ln>
            <a:noFill/>
          </a:ln>
        </p:spPr>
      </p:sp>
      <p:sp>
        <p:nvSpPr>
          <p:cNvPr id="158" name="Google Shape;158;p9"/>
          <p:cNvSpPr/>
          <p:nvPr/>
        </p:nvSpPr>
        <p:spPr>
          <a:xfrm>
            <a:off x="0" y="0"/>
            <a:ext cx="9753600" cy="5959701"/>
          </a:xfrm>
          <a:custGeom>
            <a:rect b="b" l="l" r="r" t="t"/>
            <a:pathLst>
              <a:path extrusionOk="0" h="5959701" w="9753600">
                <a:moveTo>
                  <a:pt x="0" y="0"/>
                </a:moveTo>
                <a:lnTo>
                  <a:pt x="9753600" y="0"/>
                </a:lnTo>
                <a:lnTo>
                  <a:pt x="9753600" y="5959701"/>
                </a:lnTo>
                <a:lnTo>
                  <a:pt x="0" y="5959701"/>
                </a:lnTo>
                <a:lnTo>
                  <a:pt x="0" y="0"/>
                </a:lnTo>
                <a:close/>
              </a:path>
            </a:pathLst>
          </a:custGeom>
          <a:blipFill rotWithShape="1">
            <a:blip r:embed="rId4">
              <a:alphaModFix/>
            </a:blip>
            <a:stretch>
              <a:fillRect b="-1047" l="0" r="0" t="-8191"/>
            </a:stretch>
          </a:blipFill>
          <a:ln>
            <a:noFill/>
          </a:ln>
        </p:spPr>
      </p:sp>
      <p:sp>
        <p:nvSpPr>
          <p:cNvPr id="159" name="Google Shape;159;p9"/>
          <p:cNvSpPr txBox="1"/>
          <p:nvPr/>
        </p:nvSpPr>
        <p:spPr>
          <a:xfrm>
            <a:off x="396663" y="5096101"/>
            <a:ext cx="8225150" cy="863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000" u="none" cap="none" strike="noStrike">
                <a:solidFill>
                  <a:srgbClr val="FFFFFF"/>
                </a:solidFill>
                <a:latin typeface="Fredoka"/>
                <a:ea typeface="Fredoka"/>
                <a:cs typeface="Fredoka"/>
                <a:sym typeface="Fredoka"/>
              </a:rPr>
              <a:t>table</a:t>
            </a:r>
            <a:endParaRPr/>
          </a:p>
        </p:txBody>
      </p:sp>
      <p:sp>
        <p:nvSpPr>
          <p:cNvPr id="160" name="Google Shape;160;p9"/>
          <p:cNvSpPr txBox="1"/>
          <p:nvPr/>
        </p:nvSpPr>
        <p:spPr>
          <a:xfrm>
            <a:off x="396663" y="6178107"/>
            <a:ext cx="8750562" cy="93345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b="1" i="0" lang="en-US" sz="2499" u="none" cap="none" strike="noStrike">
                <a:solidFill>
                  <a:srgbClr val="000000"/>
                </a:solidFill>
                <a:latin typeface="Poppins"/>
                <a:ea typeface="Poppins"/>
                <a:cs typeface="Poppins"/>
                <a:sym typeface="Poppins"/>
              </a:rPr>
              <a:t>a flat surface, usually supported by four legs, used for putting things 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