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71"/>
  </p:notes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86" r:id="rId64"/>
    <p:sldId id="287" r:id="rId65"/>
    <p:sldId id="288" r:id="rId66"/>
    <p:sldId id="289" r:id="rId67"/>
    <p:sldId id="290" r:id="rId68"/>
    <p:sldId id="291" r:id="rId69"/>
    <p:sldId id="292" r:id="rId7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eague Spartan" charset="1" panose="00000800000000000000"/>
      <p:regular r:id="rId10"/>
    </p:embeddedFont>
    <p:embeddedFont>
      <p:font typeface="DM Sans" charset="1" panose="00000000000000000000"/>
      <p:regular r:id="rId11"/>
    </p:embeddedFont>
    <p:embeddedFont>
      <p:font typeface="DM Sans Bold" charset="1" panose="00000000000000000000"/>
      <p:regular r:id="rId12"/>
    </p:embeddedFont>
    <p:embeddedFont>
      <p:font typeface="DM Sans Italics" charset="1" panose="00000000000000000000"/>
      <p:regular r:id="rId13"/>
    </p:embeddedFont>
    <p:embeddedFont>
      <p:font typeface="DM Sans Bold Italics" charset="1" panose="00000000000000000000"/>
      <p:regular r:id="rId14"/>
    </p:embeddedFont>
    <p:embeddedFont>
      <p:font typeface="Poppins" charset="1" panose="00000500000000000000"/>
      <p:regular r:id="rId15"/>
    </p:embeddedFont>
    <p:embeddedFont>
      <p:font typeface="Poppins Bold" charset="1" panose="00000800000000000000"/>
      <p:regular r:id="rId16"/>
    </p:embeddedFont>
    <p:embeddedFont>
      <p:font typeface="Poppins Italics" charset="1" panose="00000500000000000000"/>
      <p:regular r:id="rId17"/>
    </p:embeddedFont>
    <p:embeddedFont>
      <p:font typeface="Poppins Bold Italics" charset="1" panose="00000800000000000000"/>
      <p:regular r:id="rId18"/>
    </p:embeddedFont>
    <p:embeddedFont>
      <p:font typeface="Poppins Thin" charset="1" panose="00000300000000000000"/>
      <p:regular r:id="rId19"/>
    </p:embeddedFont>
    <p:embeddedFont>
      <p:font typeface="Poppins Thin Italics" charset="1" panose="00000300000000000000"/>
      <p:regular r:id="rId20"/>
    </p:embeddedFont>
    <p:embeddedFont>
      <p:font typeface="Poppins Extra-Light" charset="1" panose="00000300000000000000"/>
      <p:regular r:id="rId21"/>
    </p:embeddedFont>
    <p:embeddedFont>
      <p:font typeface="Poppins Extra-Light Italics" charset="1" panose="00000300000000000000"/>
      <p:regular r:id="rId22"/>
    </p:embeddedFont>
    <p:embeddedFont>
      <p:font typeface="Poppins Light" charset="1" panose="00000400000000000000"/>
      <p:regular r:id="rId23"/>
    </p:embeddedFont>
    <p:embeddedFont>
      <p:font typeface="Poppins Light Italics" charset="1" panose="00000400000000000000"/>
      <p:regular r:id="rId24"/>
    </p:embeddedFont>
    <p:embeddedFont>
      <p:font typeface="Poppins Medium" charset="1" panose="00000600000000000000"/>
      <p:regular r:id="rId25"/>
    </p:embeddedFont>
    <p:embeddedFont>
      <p:font typeface="Poppins Medium Italics" charset="1" panose="00000600000000000000"/>
      <p:regular r:id="rId26"/>
    </p:embeddedFont>
    <p:embeddedFont>
      <p:font typeface="Poppins Semi-Bold" charset="1" panose="00000700000000000000"/>
      <p:regular r:id="rId27"/>
    </p:embeddedFont>
    <p:embeddedFont>
      <p:font typeface="Poppins Semi-Bold Italics" charset="1" panose="00000700000000000000"/>
      <p:regular r:id="rId28"/>
    </p:embeddedFont>
    <p:embeddedFont>
      <p:font typeface="Poppins Ultra-Bold" charset="1" panose="00000900000000000000"/>
      <p:regular r:id="rId29"/>
    </p:embeddedFont>
    <p:embeddedFont>
      <p:font typeface="Poppins Ultra-Bold Italics" charset="1" panose="00000900000000000000"/>
      <p:regular r:id="rId30"/>
    </p:embeddedFont>
    <p:embeddedFont>
      <p:font typeface="Poppins Heavy" charset="1" panose="00000A00000000000000"/>
      <p:regular r:id="rId31"/>
    </p:embeddedFont>
    <p:embeddedFont>
      <p:font typeface="Poppins Heavy Italics" charset="1" panose="00000A00000000000000"/>
      <p:regular r:id="rId32"/>
    </p:embeddedFont>
    <p:embeddedFont>
      <p:font typeface="Capriola" charset="1" panose="020106030305020600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44" Target="slides/slide11.xml" Type="http://schemas.openxmlformats.org/officeDocument/2006/relationships/slide"/><Relationship Id="rId45" Target="slides/slide12.xml" Type="http://schemas.openxmlformats.org/officeDocument/2006/relationships/slide"/><Relationship Id="rId46" Target="slides/slide13.xml" Type="http://schemas.openxmlformats.org/officeDocument/2006/relationships/slide"/><Relationship Id="rId47" Target="slides/slide14.xml" Type="http://schemas.openxmlformats.org/officeDocument/2006/relationships/slide"/><Relationship Id="rId48" Target="slides/slide15.xml" Type="http://schemas.openxmlformats.org/officeDocument/2006/relationships/slide"/><Relationship Id="rId49" Target="slides/slide16.xml" Type="http://schemas.openxmlformats.org/officeDocument/2006/relationships/slide"/><Relationship Id="rId5" Target="tableStyles.xml" Type="http://schemas.openxmlformats.org/officeDocument/2006/relationships/tableStyles"/><Relationship Id="rId50" Target="slides/slide17.xml" Type="http://schemas.openxmlformats.org/officeDocument/2006/relationships/slide"/><Relationship Id="rId51" Target="slides/slide18.xml" Type="http://schemas.openxmlformats.org/officeDocument/2006/relationships/slide"/><Relationship Id="rId52" Target="slides/slide19.xml" Type="http://schemas.openxmlformats.org/officeDocument/2006/relationships/slide"/><Relationship Id="rId53" Target="slides/slide20.xml" Type="http://schemas.openxmlformats.org/officeDocument/2006/relationships/slide"/><Relationship Id="rId54" Target="slides/slide21.xml" Type="http://schemas.openxmlformats.org/officeDocument/2006/relationships/slide"/><Relationship Id="rId55" Target="slides/slide22.xml" Type="http://schemas.openxmlformats.org/officeDocument/2006/relationships/slide"/><Relationship Id="rId56" Target="slides/slide23.xml" Type="http://schemas.openxmlformats.org/officeDocument/2006/relationships/slide"/><Relationship Id="rId57" Target="slides/slide24.xml" Type="http://schemas.openxmlformats.org/officeDocument/2006/relationships/slide"/><Relationship Id="rId58" Target="slides/slide25.xml" Type="http://schemas.openxmlformats.org/officeDocument/2006/relationships/slide"/><Relationship Id="rId59" Target="slides/slide26.xml" Type="http://schemas.openxmlformats.org/officeDocument/2006/relationships/slide"/><Relationship Id="rId6" Target="fonts/font6.fntdata" Type="http://schemas.openxmlformats.org/officeDocument/2006/relationships/font"/><Relationship Id="rId60" Target="slides/slide27.xml" Type="http://schemas.openxmlformats.org/officeDocument/2006/relationships/slide"/><Relationship Id="rId61" Target="slides/slide28.xml" Type="http://schemas.openxmlformats.org/officeDocument/2006/relationships/slide"/><Relationship Id="rId62" Target="slides/slide29.xml" Type="http://schemas.openxmlformats.org/officeDocument/2006/relationships/slide"/><Relationship Id="rId63" Target="slides/slide30.xml" Type="http://schemas.openxmlformats.org/officeDocument/2006/relationships/slide"/><Relationship Id="rId64" Target="slides/slide31.xml" Type="http://schemas.openxmlformats.org/officeDocument/2006/relationships/slide"/><Relationship Id="rId65" Target="slides/slide32.xml" Type="http://schemas.openxmlformats.org/officeDocument/2006/relationships/slide"/><Relationship Id="rId66" Target="slides/slide33.xml" Type="http://schemas.openxmlformats.org/officeDocument/2006/relationships/slide"/><Relationship Id="rId67" Target="slides/slide34.xml" Type="http://schemas.openxmlformats.org/officeDocument/2006/relationships/slide"/><Relationship Id="rId68" Target="slides/slide35.xml" Type="http://schemas.openxmlformats.org/officeDocument/2006/relationships/slide"/><Relationship Id="rId69" Target="slides/slide36.xml" Type="http://schemas.openxmlformats.org/officeDocument/2006/relationships/slide"/><Relationship Id="rId7" Target="fonts/font7.fntdata" Type="http://schemas.openxmlformats.org/officeDocument/2006/relationships/font"/><Relationship Id="rId70" Target="slides/slide37.xml" Type="http://schemas.openxmlformats.org/officeDocument/2006/relationships/slide"/><Relationship Id="rId71" Target="notesMasters/notesMaster1.xml" Type="http://schemas.openxmlformats.org/officeDocument/2006/relationships/notesMaster"/><Relationship Id="rId72" Target="theme/theme2.xml" Type="http://schemas.openxmlformats.org/officeDocument/2006/relationships/theme"/><Relationship Id="rId73" Target="notesSlides/notesSlide1.xml" Type="http://schemas.openxmlformats.org/officeDocument/2006/relationships/notesSlide"/><Relationship Id="rId74" Target="notesSlides/notesSlide2.xml" Type="http://schemas.openxmlformats.org/officeDocument/2006/relationships/notesSlide"/><Relationship Id="rId75" Target="notesSlides/notesSlide3.xml" Type="http://schemas.openxmlformats.org/officeDocument/2006/relationships/notesSlide"/><Relationship Id="rId76" Target="notesSlides/notesSlide4.xml" Type="http://schemas.openxmlformats.org/officeDocument/2006/relationships/notesSlide"/><Relationship Id="rId77" Target="notesSlides/notesSlide5.xml" Type="http://schemas.openxmlformats.org/officeDocument/2006/relationships/notesSlide"/><Relationship Id="rId78" Target="notesSlides/notesSlide6.xml" Type="http://schemas.openxmlformats.org/officeDocument/2006/relationships/notesSlide"/><Relationship Id="rId79" Target="notesSlides/notesSlide7.xml" Type="http://schemas.openxmlformats.org/officeDocument/2006/relationships/notesSlide"/><Relationship Id="rId8" Target="fonts/font8.fntdata" Type="http://schemas.openxmlformats.org/officeDocument/2006/relationships/font"/><Relationship Id="rId80" Target="notesSlides/notesSlide8.xml" Type="http://schemas.openxmlformats.org/officeDocument/2006/relationships/notesSlide"/><Relationship Id="rId81" Target="notesSlides/notesSlide9.xml" Type="http://schemas.openxmlformats.org/officeDocument/2006/relationships/notesSlide"/><Relationship Id="rId82" Target="notesSlides/notesSlide10.xml" Type="http://schemas.openxmlformats.org/officeDocument/2006/relationships/notesSlide"/><Relationship Id="rId83" Target="notesSlides/notesSlide11.xml" Type="http://schemas.openxmlformats.org/officeDocument/2006/relationships/notesSlide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16" Target="../media/image14.png" Type="http://schemas.openxmlformats.org/officeDocument/2006/relationships/image"/><Relationship Id="rId17" Target="../media/image15.svg" Type="http://schemas.openxmlformats.org/officeDocument/2006/relationships/image"/><Relationship Id="rId18" Target="../media/image16.png" Type="http://schemas.openxmlformats.org/officeDocument/2006/relationships/image"/><Relationship Id="rId19" Target="../media/image17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18.png" Type="http://schemas.openxmlformats.org/officeDocument/2006/relationships/image"/><Relationship Id="rId21" Target="../media/image19.svg" Type="http://schemas.openxmlformats.org/officeDocument/2006/relationships/image"/><Relationship Id="rId22" Target="../media/image20.png" Type="http://schemas.openxmlformats.org/officeDocument/2006/relationships/image"/><Relationship Id="rId23" Target="../media/image21.svg" Type="http://schemas.openxmlformats.org/officeDocument/2006/relationships/imag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https://dictionary.cambridge.org/dictionary/learner-english/long" TargetMode="External" Type="http://schemas.openxmlformats.org/officeDocument/2006/relationships/hyperlink"/><Relationship Id="rId4" Target="https://dictionary.cambridge.org/dictionary/learner-english/thin" TargetMode="External" Type="http://schemas.openxmlformats.org/officeDocument/2006/relationships/hyperlink"/><Relationship Id="rId5" Target="https://dictionary.cambridge.org/dictionary/learner-english/object" TargetMode="External" Type="http://schemas.openxmlformats.org/officeDocument/2006/relationships/hyperlink"/><Relationship Id="rId6" Target="https://dictionary.cambridge.org/dictionary/learner-english/draw" TargetMode="External" Type="http://schemas.openxmlformats.org/officeDocument/2006/relationships/hyperlink"/><Relationship Id="rId7" Target="https://dictionary.cambridge.org/dictionary/learner-english/ink" TargetMode="External" Type="http://schemas.openxmlformats.org/officeDocument/2006/relationships/hyperlink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https://dictionary.cambridge.org/dictionary/learner-english/look" TargetMode="External" Type="http://schemas.openxmlformats.org/officeDocument/2006/relationships/hyperlink"/><Relationship Id="rId4" Target="https://dictionary.cambridge.org/dictionary/learner-english/period" TargetMode="External" Type="http://schemas.openxmlformats.org/officeDocument/2006/relationships/hyperlink"/><Relationship Id="rId5" Target="https://dictionary.cambridge.org/dictionary/learner-english/time" TargetMode="External" Type="http://schemas.openxmlformats.org/officeDocument/2006/relationships/hyperlink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svg" Type="http://schemas.openxmlformats.org/officeDocument/2006/relationships/image"/><Relationship Id="rId12" Target="../media/image70.png" Type="http://schemas.openxmlformats.org/officeDocument/2006/relationships/image"/><Relationship Id="rId13" Target="../media/image71.svg" Type="http://schemas.openxmlformats.org/officeDocument/2006/relationships/image"/><Relationship Id="rId14" Target="../media/image72.png" Type="http://schemas.openxmlformats.org/officeDocument/2006/relationships/image"/><Relationship Id="rId15" Target="../media/image73.svg" Type="http://schemas.openxmlformats.org/officeDocument/2006/relationships/image"/><Relationship Id="rId16" Target="../media/image74.png" Type="http://schemas.openxmlformats.org/officeDocument/2006/relationships/image"/><Relationship Id="rId17" Target="../media/image75.svg" Type="http://schemas.openxmlformats.org/officeDocument/2006/relationships/image"/><Relationship Id="rId18" Target="../media/image76.png" Type="http://schemas.openxmlformats.org/officeDocument/2006/relationships/image"/><Relationship Id="rId19" Target="../media/image77.sv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78.png" Type="http://schemas.openxmlformats.org/officeDocument/2006/relationships/image"/><Relationship Id="rId21" Target="../media/image79.png" Type="http://schemas.openxmlformats.org/officeDocument/2006/relationships/image"/><Relationship Id="rId22" Target="../media/image80.png" Type="http://schemas.openxmlformats.org/officeDocument/2006/relationships/image"/><Relationship Id="rId23" Target="../media/image81.png" Type="http://schemas.openxmlformats.org/officeDocument/2006/relationships/imag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https://dictionary.cambridge.org/dictionary/learner-english/bag" TargetMode="External" Type="http://schemas.openxmlformats.org/officeDocument/2006/relationships/hyperlink"/><Relationship Id="rId4" Target="https://dictionary.cambridge.org/dictionary/learner-english/carry" TargetMode="External" Type="http://schemas.openxmlformats.org/officeDocument/2006/relationships/hyperlink"/><Relationship Id="rId5" Target="https://dictionary.cambridge.org/dictionary/learner-english/your" TargetMode="External" Type="http://schemas.openxmlformats.org/officeDocument/2006/relationships/hyperlink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learner-english/draw" TargetMode="External" Type="http://schemas.openxmlformats.org/officeDocument/2006/relationships/hyperlink"/><Relationship Id="rId2" Target="../media/image83.png" Type="http://schemas.openxmlformats.org/officeDocument/2006/relationships/image"/><Relationship Id="rId3" Target="https://dictionary.cambridge.org/dictionary/learner-english/long" TargetMode="External" Type="http://schemas.openxmlformats.org/officeDocument/2006/relationships/hyperlink"/><Relationship Id="rId4" Target="https://dictionary.cambridge.org/dictionary/learner-english/thin" TargetMode="External" Type="http://schemas.openxmlformats.org/officeDocument/2006/relationships/hyperlink"/><Relationship Id="rId5" Target="https://dictionary.cambridge.org/dictionary/learner-english/wooden" TargetMode="External" Type="http://schemas.openxmlformats.org/officeDocument/2006/relationships/hyperlink"/><Relationship Id="rId6" Target="https://dictionary.cambridge.org/dictionary/learner-english/object" TargetMode="External" Type="http://schemas.openxmlformats.org/officeDocument/2006/relationships/hyperlink"/><Relationship Id="rId7" Target="https://dictionary.cambridge.org/dictionary/learner-english/black" TargetMode="External" Type="http://schemas.openxmlformats.org/officeDocument/2006/relationships/hyperlink"/><Relationship Id="rId8" Target="https://dictionary.cambridge.org/dictionary/learner-english/coloured" TargetMode="External" Type="http://schemas.openxmlformats.org/officeDocument/2006/relationships/hyperlink"/><Relationship Id="rId9" Target="https://dictionary.cambridge.org/dictionary/learner-english/point" TargetMode="External" Type="http://schemas.openxmlformats.org/officeDocument/2006/relationships/hyperlink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https://dictionary.cambridge.org/dictionary/learner-english/book" TargetMode="External" Type="http://schemas.openxmlformats.org/officeDocument/2006/relationships/hyperlink"/><Relationship Id="rId4" Target="https://dictionary.cambridge.org/dictionary/learner-english/empty" TargetMode="External" Type="http://schemas.openxmlformats.org/officeDocument/2006/relationships/hyperlink"/><Relationship Id="rId5" Target="https://dictionary.cambridge.org/dictionary/learner-english/page" TargetMode="External" Type="http://schemas.openxmlformats.org/officeDocument/2006/relationships/hyperlink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learner-english/engine" TargetMode="External" Type="http://schemas.openxmlformats.org/officeDocument/2006/relationships/hyperlink"/><Relationship Id="rId2" Target="../media/image85.png" Type="http://schemas.openxmlformats.org/officeDocument/2006/relationships/image"/><Relationship Id="rId3" Target="https://dictionary.cambridge.org/dictionary/learner-english/metal" TargetMode="External" Type="http://schemas.openxmlformats.org/officeDocument/2006/relationships/hyperlink"/><Relationship Id="rId4" Target="https://dictionary.cambridge.org/dictionary/learner-english/cut" TargetMode="External" Type="http://schemas.openxmlformats.org/officeDocument/2006/relationships/hyperlink"/><Relationship Id="rId5" Target="https://dictionary.cambridge.org/dictionary/learner-english/particular" TargetMode="External" Type="http://schemas.openxmlformats.org/officeDocument/2006/relationships/hyperlink"/><Relationship Id="rId6" Target="https://dictionary.cambridge.org/dictionary/learner-english/shape" TargetMode="External" Type="http://schemas.openxmlformats.org/officeDocument/2006/relationships/hyperlink"/><Relationship Id="rId7" Target="https://dictionary.cambridge.org/dictionary/learner-english/lock" TargetMode="External" Type="http://schemas.openxmlformats.org/officeDocument/2006/relationships/hyperlink"/><Relationship Id="rId8" Target="https://dictionary.cambridge.org/dictionary/learner-english/door" TargetMode="External" Type="http://schemas.openxmlformats.org/officeDocument/2006/relationships/hyperlink"/><Relationship Id="rId9" Target="https://dictionary.cambridge.org/dictionary/learner-english/start" TargetMode="External" Type="http://schemas.openxmlformats.org/officeDocument/2006/relationships/hyperlink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https://dictionary.cambridge.org/dictionary/learner-english/piece" TargetMode="External" Type="http://schemas.openxmlformats.org/officeDocument/2006/relationships/hyperlink"/><Relationship Id="rId4" Target="https://dictionary.cambridge.org/dictionary/learner-english/electronic" TargetMode="External" Type="http://schemas.openxmlformats.org/officeDocument/2006/relationships/hyperlink"/><Relationship Id="rId5" Target="https://dictionary.cambridge.org/dictionary/learner-english/equipment" TargetMode="External" Type="http://schemas.openxmlformats.org/officeDocument/2006/relationships/hyperlink"/><Relationship Id="rId6" Target="https://dictionary.cambridge.org/dictionary/learner-english/mathematical" TargetMode="External" Type="http://schemas.openxmlformats.org/officeDocument/2006/relationships/hyperlink"/><Relationship Id="rId7" Target="https://dictionary.cambridge.org/dictionary/learner-english/calculation" TargetMode="External" Type="http://schemas.openxmlformats.org/officeDocument/2006/relationships/hyperlink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png" Type="http://schemas.openxmlformats.org/officeDocument/2006/relationships/image"/><Relationship Id="rId3" Target="https://dictionary.cambridge.org/dictionary/learner-english/small" TargetMode="External" Type="http://schemas.openxmlformats.org/officeDocument/2006/relationships/hyperlink"/><Relationship Id="rId4" Target="https://dictionary.cambridge.org/dictionary/learner-english/computer" TargetMode="External" Type="http://schemas.openxmlformats.org/officeDocument/2006/relationships/hyperlink"/><Relationship Id="rId5" Target="https://dictionary.cambridge.org/dictionary/learner-english/touching" TargetMode="External" Type="http://schemas.openxmlformats.org/officeDocument/2006/relationships/hyperlink"/><Relationship Id="rId6" Target="https://dictionary.cambridge.org/dictionary/learner-english/screen" TargetMode="External" Type="http://schemas.openxmlformats.org/officeDocument/2006/relationships/hyperlink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https://dictionary.cambridge.org/dictionary/learner-english/telephone" TargetMode="External" Type="http://schemas.openxmlformats.org/officeDocument/2006/relationships/hyperlink"/><Relationship Id="rId4" Target="https://dictionary.cambridge.org/dictionary/learner-english/carry" TargetMode="External" Type="http://schemas.openxmlformats.org/officeDocument/2006/relationships/hyperlink"/><Relationship Id="rId5" Target="https://dictionary.cambridge.org/dictionary/learner-english/everywhere" TargetMode="External" Type="http://schemas.openxmlformats.org/officeDocument/2006/relationships/hyperlink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32.png" Type="http://schemas.openxmlformats.org/officeDocument/2006/relationships/image"/><Relationship Id="rId15" Target="../media/image33.svg" Type="http://schemas.openxmlformats.org/officeDocument/2006/relationships/image"/><Relationship Id="rId16" Target="../media/image34.png" Type="http://schemas.openxmlformats.org/officeDocument/2006/relationships/image"/><Relationship Id="rId17" Target="../media/image35.svg" Type="http://schemas.openxmlformats.org/officeDocument/2006/relationships/image"/><Relationship Id="rId18" Target="../media/image36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https://dictionary.cambridge.org/dictionary/learner-english/container" TargetMode="External" Type="http://schemas.openxmlformats.org/officeDocument/2006/relationships/hyperlink"/><Relationship Id="rId4" Target="https://dictionary.cambridge.org/dictionary/learner-english/liquid" TargetMode="External" Type="http://schemas.openxmlformats.org/officeDocument/2006/relationships/hyperlink"/><Relationship Id="rId5" Target="https://dictionary.cambridge.org/dictionary/learner-english/glass" TargetMode="External" Type="http://schemas.openxmlformats.org/officeDocument/2006/relationships/hyperlink"/><Relationship Id="rId6" Target="https://dictionary.cambridge.org/dictionary/learner-english/plastic" TargetMode="External" Type="http://schemas.openxmlformats.org/officeDocument/2006/relationships/hyperlink"/><Relationship Id="rId7" Target="https://dictionary.cambridge.org/dictionary/learner-english/narrow" TargetMode="External" Type="http://schemas.openxmlformats.org/officeDocument/2006/relationships/hyperlink"/><Relationship Id="rId8" Target="https://dictionary.cambridge.org/dictionary/learner-english/top" TargetMode="External" Type="http://schemas.openxmlformats.org/officeDocument/2006/relationships/hyperlink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work" TargetMode="External" Type="http://schemas.openxmlformats.org/officeDocument/2006/relationships/hyperlink"/><Relationship Id="rId2" Target="../media/image90.png" Type="http://schemas.openxmlformats.org/officeDocument/2006/relationships/image"/><Relationship Id="rId3" Target="https://dictionary.cambridge.org/dictionary/english/light" TargetMode="External" Type="http://schemas.openxmlformats.org/officeDocument/2006/relationships/hyperlink"/><Relationship Id="rId4" Target="https://dictionary.cambridge.org/dictionary/english/meal" TargetMode="External" Type="http://schemas.openxmlformats.org/officeDocument/2006/relationships/hyperlink"/><Relationship Id="rId5" Target="https://dictionary.cambridge.org/dictionary/english/container" TargetMode="External" Type="http://schemas.openxmlformats.org/officeDocument/2006/relationships/hyperlink"/><Relationship Id="rId6" Target="https://dictionary.cambridge.org/dictionary/english/eaten" TargetMode="External" Type="http://schemas.openxmlformats.org/officeDocument/2006/relationships/hyperlink"/><Relationship Id="rId7" Target="https://dictionary.cambridge.org/dictionary/english/later" TargetMode="External" Type="http://schemas.openxmlformats.org/officeDocument/2006/relationships/hyperlink"/><Relationship Id="rId8" Target="https://dictionary.cambridge.org/dictionary/english/example" TargetMode="External" Type="http://schemas.openxmlformats.org/officeDocument/2006/relationships/hyperlink"/><Relationship Id="rId9" Target="https://dictionary.cambridge.org/dictionary/english/school" TargetMode="External" Type="http://schemas.openxmlformats.org/officeDocument/2006/relationships/hyperlink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light" TargetMode="External" Type="http://schemas.openxmlformats.org/officeDocument/2006/relationships/hyperlink"/><Relationship Id="rId11" Target="https://dictionary.cambridge.org/dictionary/english/sun" TargetMode="External" Type="http://schemas.openxmlformats.org/officeDocument/2006/relationships/hyperlink"/><Relationship Id="rId2" Target="../media/image91.png" Type="http://schemas.openxmlformats.org/officeDocument/2006/relationships/image"/><Relationship Id="rId3" Target="https://dictionary.cambridge.org/dictionary/english/dark" TargetMode="External" Type="http://schemas.openxmlformats.org/officeDocument/2006/relationships/hyperlink"/><Relationship Id="rId4" Target="https://dictionary.cambridge.org/dictionary/english/glasses" TargetMode="External" Type="http://schemas.openxmlformats.org/officeDocument/2006/relationships/hyperlink"/><Relationship Id="rId5" Target="https://dictionary.cambridge.org/dictionary/english/wear" TargetMode="External" Type="http://schemas.openxmlformats.org/officeDocument/2006/relationships/hyperlink"/><Relationship Id="rId6" Target="https://dictionary.cambridge.org/dictionary/english/protect" TargetMode="External" Type="http://schemas.openxmlformats.org/officeDocument/2006/relationships/hyperlink"/><Relationship Id="rId7" Target="https://dictionary.cambridge.org/dictionary/english/your" TargetMode="External" Type="http://schemas.openxmlformats.org/officeDocument/2006/relationships/hyperlink"/><Relationship Id="rId8" Target="https://dictionary.cambridge.org/dictionary/english/eye" TargetMode="External" Type="http://schemas.openxmlformats.org/officeDocument/2006/relationships/hyperlink"/><Relationship Id="rId9" Target="https://dictionary.cambridge.org/dictionary/english/bright" TargetMode="External" Type="http://schemas.openxmlformats.org/officeDocument/2006/relationships/hyperlink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png" Type="http://schemas.openxmlformats.org/officeDocument/2006/relationships/image"/><Relationship Id="rId3" Target="https://dictionary.cambridge.org/dictionary/english/brush" TargetMode="External" Type="http://schemas.openxmlformats.org/officeDocument/2006/relationships/hyperlink"/><Relationship Id="rId4" Target="https://dictionary.cambridge.org/dictionary/english/hair" TargetMode="External" Type="http://schemas.openxmlformats.org/officeDocument/2006/relationships/hyperlink"/><Relationship Id="rId5" Target="https://dictionary.cambridge.org/dictionary/english/your" TargetMode="External" Type="http://schemas.openxmlformats.org/officeDocument/2006/relationships/hyperlink"/><Relationship Id="rId6" Target="https://dictionary.cambridge.org/dictionary/english/head" TargetMode="External" Type="http://schemas.openxmlformats.org/officeDocument/2006/relationships/hyperlink"/><Relationship Id="rId7" Target="https://dictionary.cambridge.org/dictionary/english/neat" TargetMode="External" Type="http://schemas.openxmlformats.org/officeDocument/2006/relationships/hyperlink"/><Relationship Id="rId8" Target="https://dictionary.cambridge.org/dictionary/english/smooth" TargetMode="External" Type="http://schemas.openxmlformats.org/officeDocument/2006/relationships/hyperlink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https://dictionary.cambridge.org/dictionary/english/small" TargetMode="External" Type="http://schemas.openxmlformats.org/officeDocument/2006/relationships/hyperlink"/><Relationship Id="rId4" Target="https://dictionary.cambridge.org/dictionary/english/brush" TargetMode="External" Type="http://schemas.openxmlformats.org/officeDocument/2006/relationships/hyperlink"/><Relationship Id="rId5" Target="https://dictionary.cambridge.org/dictionary/english/long" TargetMode="External" Type="http://schemas.openxmlformats.org/officeDocument/2006/relationships/hyperlink"/><Relationship Id="rId6" Target="https://dictionary.cambridge.org/dictionary/english/handle" TargetMode="External" Type="http://schemas.openxmlformats.org/officeDocument/2006/relationships/hyperlink"/><Relationship Id="rId7" Target="https://dictionary.cambridge.org/dictionary/english/clean" TargetMode="External" Type="http://schemas.openxmlformats.org/officeDocument/2006/relationships/hyperlink"/><Relationship Id="rId8" Target="https://dictionary.cambridge.org/dictionary/english/your" TargetMode="External" Type="http://schemas.openxmlformats.org/officeDocument/2006/relationships/hyperlink"/><Relationship Id="rId9" Target="https://dictionary.cambridge.org/dictionary/english/teeth" TargetMode="External" Type="http://schemas.openxmlformats.org/officeDocument/2006/relationships/hyperlink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press" TargetMode="External" Type="http://schemas.openxmlformats.org/officeDocument/2006/relationships/hyperlink"/><Relationship Id="rId11" Target="https://dictionary.cambridge.org/dictionary/english/your" TargetMode="External" Type="http://schemas.openxmlformats.org/officeDocument/2006/relationships/hyperlink"/><Relationship Id="rId12" Target="https://dictionary.cambridge.org/dictionary/english/feet" TargetMode="External" Type="http://schemas.openxmlformats.org/officeDocument/2006/relationships/hyperlink"/><Relationship Id="rId2" Target="../media/image94.png" Type="http://schemas.openxmlformats.org/officeDocument/2006/relationships/image"/><Relationship Id="rId3" Target="https://dictionary.cambridge.org/dictionary/english/vehicle" TargetMode="External" Type="http://schemas.openxmlformats.org/officeDocument/2006/relationships/hyperlink"/><Relationship Id="rId4" Target="https://dictionary.cambridge.org/dictionary/english/sit" TargetMode="External" Type="http://schemas.openxmlformats.org/officeDocument/2006/relationships/hyperlink"/><Relationship Id="rId5" Target="https://dictionary.cambridge.org/dictionary/english/move" TargetMode="External" Type="http://schemas.openxmlformats.org/officeDocument/2006/relationships/hyperlink"/><Relationship Id="rId6" Target="https://dictionary.cambridge.org/dictionary/english/turning" TargetMode="External" Type="http://schemas.openxmlformats.org/officeDocument/2006/relationships/hyperlink"/><Relationship Id="rId7" Target="https://dictionary.cambridge.org/dictionary/english/pedal" TargetMode="External" Type="http://schemas.openxmlformats.org/officeDocument/2006/relationships/hyperlink"/><Relationship Id="rId8" Target="https://dictionary.cambridge.org/dictionary/english/flat" TargetMode="External" Type="http://schemas.openxmlformats.org/officeDocument/2006/relationships/hyperlink"/><Relationship Id="rId9" Target="https://dictionary.cambridge.org/dictionary/english/part" TargetMode="External" Type="http://schemas.openxmlformats.org/officeDocument/2006/relationships/hyperlink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long" TargetMode="External" Type="http://schemas.openxmlformats.org/officeDocument/2006/relationships/hyperlink"/><Relationship Id="rId11" Target="https://dictionary.cambridge.org/dictionary/english/vertical" TargetMode="External" Type="http://schemas.openxmlformats.org/officeDocument/2006/relationships/hyperlink"/><Relationship Id="rId12" Target="https://dictionary.cambridge.org/dictionary/english/handle" TargetMode="External" Type="http://schemas.openxmlformats.org/officeDocument/2006/relationships/hyperlink"/><Relationship Id="rId13" Target="https://dictionary.cambridge.org/dictionary/english/attached" TargetMode="External" Type="http://schemas.openxmlformats.org/officeDocument/2006/relationships/hyperlink"/><Relationship Id="rId14" Target="https://dictionary.cambridge.org/dictionary/english/front" TargetMode="External" Type="http://schemas.openxmlformats.org/officeDocument/2006/relationships/hyperlink"/><Relationship Id="rId15" Target="https://dictionary.cambridge.org/dictionary/english/wheel" TargetMode="External" Type="http://schemas.openxmlformats.org/officeDocument/2006/relationships/hyperlink"/><Relationship Id="rId16" Target="https://dictionary.cambridge.org/dictionary/english/ridden" TargetMode="External" Type="http://schemas.openxmlformats.org/officeDocument/2006/relationships/hyperlink"/><Relationship Id="rId17" Target="https://dictionary.cambridge.org/dictionary/english/standing" TargetMode="External" Type="http://schemas.openxmlformats.org/officeDocument/2006/relationships/hyperlink"/><Relationship Id="rId18" Target="https://dictionary.cambridge.org/dictionary/english/foot" TargetMode="External" Type="http://schemas.openxmlformats.org/officeDocument/2006/relationships/hyperlink"/><Relationship Id="rId19" Target="https://dictionary.cambridge.org/dictionary/english/board" TargetMode="External" Type="http://schemas.openxmlformats.org/officeDocument/2006/relationships/hyperlink"/><Relationship Id="rId2" Target="../media/image95.png" Type="http://schemas.openxmlformats.org/officeDocument/2006/relationships/image"/><Relationship Id="rId20" Target="https://dictionary.cambridge.org/dictionary/english/pushing" TargetMode="External" Type="http://schemas.openxmlformats.org/officeDocument/2006/relationships/hyperlink"/><Relationship Id="rId21" Target="https://dictionary.cambridge.org/dictionary/english/ground" TargetMode="External" Type="http://schemas.openxmlformats.org/officeDocument/2006/relationships/hyperlink"/><Relationship Id="rId22" Target="https://dictionary.cambridge.org/dictionary/english/foot" TargetMode="External" Type="http://schemas.openxmlformats.org/officeDocument/2006/relationships/hyperlink"/><Relationship Id="rId3" Target="https://dictionary.cambridge.org/dictionary/english/vehicle" TargetMode="External" Type="http://schemas.openxmlformats.org/officeDocument/2006/relationships/hyperlink"/><Relationship Id="rId4" Target="https://dictionary.cambridge.org/dictionary/english/small" TargetMode="External" Type="http://schemas.openxmlformats.org/officeDocument/2006/relationships/hyperlink"/><Relationship Id="rId5" Target="https://dictionary.cambridge.org/dictionary/english/wheel" TargetMode="External" Type="http://schemas.openxmlformats.org/officeDocument/2006/relationships/hyperlink"/><Relationship Id="rId6" Target="https://dictionary.cambridge.org/dictionary/english/join" TargetMode="External" Type="http://schemas.openxmlformats.org/officeDocument/2006/relationships/hyperlink"/><Relationship Id="rId7" Target="https://dictionary.cambridge.org/dictionary/english/bottom" TargetMode="External" Type="http://schemas.openxmlformats.org/officeDocument/2006/relationships/hyperlink"/><Relationship Id="rId8" Target="https://dictionary.cambridge.org/dictionary/english/narrow" TargetMode="External" Type="http://schemas.openxmlformats.org/officeDocument/2006/relationships/hyperlink"/><Relationship Id="rId9" Target="https://dictionary.cambridge.org/dictionary/english/board" TargetMode="External" Type="http://schemas.openxmlformats.org/officeDocument/2006/relationships/hyperlink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cards" TargetMode="External" Type="http://schemas.openxmlformats.org/officeDocument/2006/relationships/hyperlink"/><Relationship Id="rId11" Target="https://dictionary.cambridge.org/dictionary/english/flat" TargetMode="External" Type="http://schemas.openxmlformats.org/officeDocument/2006/relationships/hyperlink"/><Relationship Id="rId12" Target="https://dictionary.cambridge.org/dictionary/english/object" TargetMode="External" Type="http://schemas.openxmlformats.org/officeDocument/2006/relationships/hyperlink"/><Relationship Id="rId13" Target="https://dictionary.cambridge.org/dictionary/english/carry" TargetMode="External" Type="http://schemas.openxmlformats.org/officeDocument/2006/relationships/hyperlink"/><Relationship Id="rId14" Target="https://dictionary.cambridge.org/dictionary/english/pocket" TargetMode="External" Type="http://schemas.openxmlformats.org/officeDocument/2006/relationships/hyperlink"/><Relationship Id="rId15" Target="https://dictionary.cambridge.org/dictionary/english/especially" TargetMode="External" Type="http://schemas.openxmlformats.org/officeDocument/2006/relationships/hyperlink"/><Relationship Id="rId2" Target="../media/image96.png" Type="http://schemas.openxmlformats.org/officeDocument/2006/relationships/image"/><Relationship Id="rId3" Target="https://dictionary.cambridge.org/dictionary/english/small" TargetMode="External" Type="http://schemas.openxmlformats.org/officeDocument/2006/relationships/hyperlink"/><Relationship Id="rId4" Target="https://dictionary.cambridge.org/dictionary/english/folding" TargetMode="External" Type="http://schemas.openxmlformats.org/officeDocument/2006/relationships/hyperlink"/><Relationship Id="rId5" Target="https://dictionary.cambridge.org/dictionary/english/case" TargetMode="External" Type="http://schemas.openxmlformats.org/officeDocument/2006/relationships/hyperlink"/><Relationship Id="rId6" Target="https://dictionary.cambridge.org/dictionary/english/carry" TargetMode="External" Type="http://schemas.openxmlformats.org/officeDocument/2006/relationships/hyperlink"/><Relationship Id="rId7" Target="https://dictionary.cambridge.org/dictionary/english/paper" TargetMode="External" Type="http://schemas.openxmlformats.org/officeDocument/2006/relationships/hyperlink"/><Relationship Id="rId8" Target="https://dictionary.cambridge.org/dictionary/english/money" TargetMode="External" Type="http://schemas.openxmlformats.org/officeDocument/2006/relationships/hyperlink"/><Relationship Id="rId9" Target="https://dictionary.cambridge.org/dictionary/english/credit" TargetMode="External" Type="http://schemas.openxmlformats.org/officeDocument/2006/relationships/hyperlink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ictionary.cambridge.org/dictionary/english/broadcast" TargetMode="External" Type="http://schemas.openxmlformats.org/officeDocument/2006/relationships/hyperlink"/><Relationship Id="rId11" Target="https://dictionary.cambridge.org/dictionary/english/people" TargetMode="External" Type="http://schemas.openxmlformats.org/officeDocument/2006/relationships/hyperlink"/><Relationship Id="rId12" Target="https://dictionary.cambridge.org/dictionary/english/hearing" TargetMode="External" Type="http://schemas.openxmlformats.org/officeDocument/2006/relationships/hyperlink"/><Relationship Id="rId2" Target="../media/image97.png" Type="http://schemas.openxmlformats.org/officeDocument/2006/relationships/image"/><Relationship Id="rId3" Target="https://dictionary.cambridge.org/dictionary/english/device" TargetMode="External" Type="http://schemas.openxmlformats.org/officeDocument/2006/relationships/hyperlink"/><Relationship Id="rId4" Target="https://dictionary.cambridge.org/dictionary/english/part" TargetMode="External" Type="http://schemas.openxmlformats.org/officeDocument/2006/relationships/hyperlink"/><Relationship Id="rId5" Target="https://dictionary.cambridge.org/dictionary/english/cover" TargetMode="External" Type="http://schemas.openxmlformats.org/officeDocument/2006/relationships/hyperlink"/><Relationship Id="rId6" Target="https://dictionary.cambridge.org/dictionary/english/ear" TargetMode="External" Type="http://schemas.openxmlformats.org/officeDocument/2006/relationships/hyperlink"/><Relationship Id="rId7" Target="https://dictionary.cambridge.org/dictionary/english/listen" TargetMode="External" Type="http://schemas.openxmlformats.org/officeDocument/2006/relationships/hyperlink"/><Relationship Id="rId8" Target="https://dictionary.cambridge.org/dictionary/english/music" TargetMode="External" Type="http://schemas.openxmlformats.org/officeDocument/2006/relationships/hyperlink"/><Relationship Id="rId9" Target="https://dictionary.cambridge.org/dictionary/english/radio" TargetMode="External" Type="http://schemas.openxmlformats.org/officeDocument/2006/relationships/hyperlink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svg" Type="http://schemas.openxmlformats.org/officeDocument/2006/relationships/image"/><Relationship Id="rId11" Target="../media/image104.png" Type="http://schemas.openxmlformats.org/officeDocument/2006/relationships/image"/><Relationship Id="rId12" Target="../media/image105.svg" Type="http://schemas.openxmlformats.org/officeDocument/2006/relationships/image"/><Relationship Id="rId13" Target="../media/image106.png" Type="http://schemas.openxmlformats.org/officeDocument/2006/relationships/image"/><Relationship Id="rId14" Target="../media/image107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.png" Type="http://schemas.openxmlformats.org/officeDocument/2006/relationships/image"/><Relationship Id="rId15" Target="../media/image5.svg" Type="http://schemas.openxmlformats.org/officeDocument/2006/relationships/image"/><Relationship Id="rId16" Target="../media/image45.png" Type="http://schemas.openxmlformats.org/officeDocument/2006/relationships/image"/><Relationship Id="rId17" Target="../media/image46.svg" Type="http://schemas.openxmlformats.org/officeDocument/2006/relationships/image"/><Relationship Id="rId18" Target="../media/image47.png" Type="http://schemas.openxmlformats.org/officeDocument/2006/relationships/image"/><Relationship Id="rId19" Target="../media/image48.svg" Type="http://schemas.openxmlformats.org/officeDocument/2006/relationships/image"/><Relationship Id="rId2" Target="../notesSlides/notesSlide3.xml" Type="http://schemas.openxmlformats.org/officeDocument/2006/relationships/notesSlide"/><Relationship Id="rId20" Target="../media/image49.png" Type="http://schemas.openxmlformats.org/officeDocument/2006/relationships/image"/><Relationship Id="rId21" Target="../media/image50.png" Type="http://schemas.openxmlformats.org/officeDocument/2006/relationships/image"/><Relationship Id="rId22" Target="../media/image51.svg" Type="http://schemas.openxmlformats.org/officeDocument/2006/relationships/image"/><Relationship Id="rId23" Target="../media/image52.png" Type="http://schemas.openxmlformats.org/officeDocument/2006/relationships/image"/><Relationship Id="rId24" Target="../media/image53.svg" Type="http://schemas.openxmlformats.org/officeDocument/2006/relationships/image"/><Relationship Id="rId25" Target="../media/image54.png" Type="http://schemas.openxmlformats.org/officeDocument/2006/relationships/image"/><Relationship Id="rId26" Target="../media/image55.svg" Type="http://schemas.openxmlformats.org/officeDocument/2006/relationships/imag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png" Type="http://schemas.openxmlformats.org/officeDocument/2006/relationships/image"/><Relationship Id="rId11" Target="../media/image111.svg" Type="http://schemas.openxmlformats.org/officeDocument/2006/relationships/image"/><Relationship Id="rId12" Target="../media/image112.png" Type="http://schemas.openxmlformats.org/officeDocument/2006/relationships/image"/><Relationship Id="rId13" Target="../media/image113.svg" Type="http://schemas.openxmlformats.org/officeDocument/2006/relationships/image"/><Relationship Id="rId14" Target="../media/image114.png" Type="http://schemas.openxmlformats.org/officeDocument/2006/relationships/image"/><Relationship Id="rId15" Target="../media/image115.svg" Type="http://schemas.openxmlformats.org/officeDocument/2006/relationships/image"/><Relationship Id="rId16" Target="../media/image116.png" Type="http://schemas.openxmlformats.org/officeDocument/2006/relationships/image"/><Relationship Id="rId17" Target="../media/image117.svg" Type="http://schemas.openxmlformats.org/officeDocument/2006/relationships/image"/><Relationship Id="rId18" Target="../media/image36.png" Type="http://schemas.openxmlformats.org/officeDocument/2006/relationships/image"/><Relationship Id="rId19" Target="../media/image118.png" Type="http://schemas.openxmlformats.org/officeDocument/2006/relationships/image"/><Relationship Id="rId2" Target="../notesSlides/notesSlide5.xml" Type="http://schemas.openxmlformats.org/officeDocument/2006/relationships/notesSlide"/><Relationship Id="rId20" Target="../media/image119.png" Type="http://schemas.openxmlformats.org/officeDocument/2006/relationships/image"/><Relationship Id="rId21" Target="../media/image120.svg" Type="http://schemas.openxmlformats.org/officeDocument/2006/relationships/image"/><Relationship Id="rId22" Target="../media/image121.png" Type="http://schemas.openxmlformats.org/officeDocument/2006/relationships/image"/><Relationship Id="rId23" Target="../media/image122.svg" Type="http://schemas.openxmlformats.org/officeDocument/2006/relationships/image"/><Relationship Id="rId24" Target="../media/image123.png" Type="http://schemas.openxmlformats.org/officeDocument/2006/relationships/image"/><Relationship Id="rId25" Target="../media/image124.svg" Type="http://schemas.openxmlformats.org/officeDocument/2006/relationships/imag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08.png" Type="http://schemas.openxmlformats.org/officeDocument/2006/relationships/image"/><Relationship Id="rId7" Target="../media/image109.svg" Type="http://schemas.openxmlformats.org/officeDocument/2006/relationships/image"/><Relationship Id="rId8" Target="../media/image104.png" Type="http://schemas.openxmlformats.org/officeDocument/2006/relationships/image"/><Relationship Id="rId9" Target="../media/image105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png" Type="http://schemas.openxmlformats.org/officeDocument/2006/relationships/image"/><Relationship Id="rId11" Target="../media/image128.svg" Type="http://schemas.openxmlformats.org/officeDocument/2006/relationships/image"/><Relationship Id="rId12" Target="../media/image129.png" Type="http://schemas.openxmlformats.org/officeDocument/2006/relationships/image"/><Relationship Id="rId13" Target="../media/image130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112.png" Type="http://schemas.openxmlformats.org/officeDocument/2006/relationships/image"/><Relationship Id="rId17" Target="../media/image113.svg" Type="http://schemas.openxmlformats.org/officeDocument/2006/relationships/image"/><Relationship Id="rId18" Target="../media/image133.png" Type="http://schemas.openxmlformats.org/officeDocument/2006/relationships/image"/><Relationship Id="rId19" Target="../media/image134.png" Type="http://schemas.openxmlformats.org/officeDocument/2006/relationships/image"/><Relationship Id="rId2" Target="../notesSlides/notesSlide6.xml" Type="http://schemas.openxmlformats.org/officeDocument/2006/relationships/notesSlide"/><Relationship Id="rId20" Target="../media/image135.svg" Type="http://schemas.openxmlformats.org/officeDocument/2006/relationships/image"/><Relationship Id="rId21" Target="../media/image136.png" Type="http://schemas.openxmlformats.org/officeDocument/2006/relationships/image"/><Relationship Id="rId22" Target="../media/image137.svg" Type="http://schemas.openxmlformats.org/officeDocument/2006/relationships/image"/><Relationship Id="rId23" Target="../media/image138.png" Type="http://schemas.openxmlformats.org/officeDocument/2006/relationships/image"/><Relationship Id="rId24" Target="../media/image139.svg" Type="http://schemas.openxmlformats.org/officeDocument/2006/relationships/image"/><Relationship Id="rId25" Target="../media/image140.png" Type="http://schemas.openxmlformats.org/officeDocument/2006/relationships/image"/><Relationship Id="rId26" Target="../media/image141.svg" Type="http://schemas.openxmlformats.org/officeDocument/2006/relationships/image"/><Relationship Id="rId27" Target="../media/image142.png" Type="http://schemas.openxmlformats.org/officeDocument/2006/relationships/image"/><Relationship Id="rId28" Target="../media/image143.svg" Type="http://schemas.openxmlformats.org/officeDocument/2006/relationships/image"/><Relationship Id="rId29" Target="../media/image144.png" Type="http://schemas.openxmlformats.org/officeDocument/2006/relationships/image"/><Relationship Id="rId3" Target="../media/image1.jpeg" Type="http://schemas.openxmlformats.org/officeDocument/2006/relationships/image"/><Relationship Id="rId30" Target="../media/image145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125.png" Type="http://schemas.openxmlformats.org/officeDocument/2006/relationships/image"/><Relationship Id="rId9" Target="../media/image126.sv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2.png" Type="http://schemas.openxmlformats.org/officeDocument/2006/relationships/image"/><Relationship Id="rId11" Target="../media/image103.svg" Type="http://schemas.openxmlformats.org/officeDocument/2006/relationships/image"/><Relationship Id="rId12" Target="../media/image104.png" Type="http://schemas.openxmlformats.org/officeDocument/2006/relationships/image"/><Relationship Id="rId13" Target="../media/image105.svg" Type="http://schemas.openxmlformats.org/officeDocument/2006/relationships/image"/><Relationship Id="rId14" Target="../media/image146.png" Type="http://schemas.openxmlformats.org/officeDocument/2006/relationships/image"/><Relationship Id="rId15" Target="../media/image147.sv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Relationship Id="rId8" Target="../media/image100.png" Type="http://schemas.openxmlformats.org/officeDocument/2006/relationships/image"/><Relationship Id="rId9" Target="../media/image101.sv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svg" Type="http://schemas.openxmlformats.org/officeDocument/2006/relationships/image"/><Relationship Id="rId11" Target="../media/image112.png" Type="http://schemas.openxmlformats.org/officeDocument/2006/relationships/image"/><Relationship Id="rId12" Target="../media/image113.svg" Type="http://schemas.openxmlformats.org/officeDocument/2006/relationships/image"/><Relationship Id="rId13" Target="../media/image114.png" Type="http://schemas.openxmlformats.org/officeDocument/2006/relationships/image"/><Relationship Id="rId14" Target="../media/image115.svg" Type="http://schemas.openxmlformats.org/officeDocument/2006/relationships/image"/><Relationship Id="rId15" Target="../media/image116.png" Type="http://schemas.openxmlformats.org/officeDocument/2006/relationships/image"/><Relationship Id="rId16" Target="../media/image117.svg" Type="http://schemas.openxmlformats.org/officeDocument/2006/relationships/image"/><Relationship Id="rId17" Target="../media/image36.png" Type="http://schemas.openxmlformats.org/officeDocument/2006/relationships/image"/><Relationship Id="rId18" Target="../media/image118.png" Type="http://schemas.openxmlformats.org/officeDocument/2006/relationships/image"/><Relationship Id="rId19" Target="../media/image119.png" Type="http://schemas.openxmlformats.org/officeDocument/2006/relationships/image"/><Relationship Id="rId2" Target="../media/image1.jpeg" Type="http://schemas.openxmlformats.org/officeDocument/2006/relationships/image"/><Relationship Id="rId20" Target="../media/image120.svg" Type="http://schemas.openxmlformats.org/officeDocument/2006/relationships/image"/><Relationship Id="rId21" Target="../media/image121.png" Type="http://schemas.openxmlformats.org/officeDocument/2006/relationships/image"/><Relationship Id="rId22" Target="../media/image122.svg" Type="http://schemas.openxmlformats.org/officeDocument/2006/relationships/image"/><Relationship Id="rId23" Target="../media/image123.png" Type="http://schemas.openxmlformats.org/officeDocument/2006/relationships/image"/><Relationship Id="rId24" Target="../media/image124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8.png" Type="http://schemas.openxmlformats.org/officeDocument/2006/relationships/image"/><Relationship Id="rId6" Target="../media/image109.svg" Type="http://schemas.openxmlformats.org/officeDocument/2006/relationships/image"/><Relationship Id="rId7" Target="../media/image104.png" Type="http://schemas.openxmlformats.org/officeDocument/2006/relationships/image"/><Relationship Id="rId8" Target="../media/image105.svg" Type="http://schemas.openxmlformats.org/officeDocument/2006/relationships/image"/><Relationship Id="rId9" Target="../media/image110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png" Type="http://schemas.openxmlformats.org/officeDocument/2006/relationships/image"/><Relationship Id="rId11" Target="../media/image128.svg" Type="http://schemas.openxmlformats.org/officeDocument/2006/relationships/image"/><Relationship Id="rId12" Target="../media/image129.png" Type="http://schemas.openxmlformats.org/officeDocument/2006/relationships/image"/><Relationship Id="rId13" Target="../media/image130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112.png" Type="http://schemas.openxmlformats.org/officeDocument/2006/relationships/image"/><Relationship Id="rId17" Target="../media/image113.svg" Type="http://schemas.openxmlformats.org/officeDocument/2006/relationships/image"/><Relationship Id="rId18" Target="../media/image148.png" Type="http://schemas.openxmlformats.org/officeDocument/2006/relationships/image"/><Relationship Id="rId19" Target="../media/image149.svg" Type="http://schemas.openxmlformats.org/officeDocument/2006/relationships/image"/><Relationship Id="rId2" Target="../notesSlides/notesSlide8.xml" Type="http://schemas.openxmlformats.org/officeDocument/2006/relationships/notesSlide"/><Relationship Id="rId20" Target="../media/image150.png" Type="http://schemas.openxmlformats.org/officeDocument/2006/relationships/image"/><Relationship Id="rId21" Target="../media/image151.png" Type="http://schemas.openxmlformats.org/officeDocument/2006/relationships/image"/><Relationship Id="rId22" Target="../media/image152.svg" Type="http://schemas.openxmlformats.org/officeDocument/2006/relationships/imag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125.png" Type="http://schemas.openxmlformats.org/officeDocument/2006/relationships/image"/><Relationship Id="rId9" Target="../media/image126.sv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7.png" Type="http://schemas.openxmlformats.org/officeDocument/2006/relationships/image"/><Relationship Id="rId11" Target="../media/image158.svg" Type="http://schemas.openxmlformats.org/officeDocument/2006/relationships/image"/><Relationship Id="rId12" Target="../media/image159.png" Type="http://schemas.openxmlformats.org/officeDocument/2006/relationships/image"/><Relationship Id="rId13" Target="../media/image160.svg" Type="http://schemas.openxmlformats.org/officeDocument/2006/relationships/image"/><Relationship Id="rId14" Target="../media/image161.png" Type="http://schemas.openxmlformats.org/officeDocument/2006/relationships/image"/><Relationship Id="rId15" Target="../media/image162.svg" Type="http://schemas.openxmlformats.org/officeDocument/2006/relationships/image"/><Relationship Id="rId16" Target="../media/image163.png" Type="http://schemas.openxmlformats.org/officeDocument/2006/relationships/image"/><Relationship Id="rId17" Target="../media/image164.svg" Type="http://schemas.openxmlformats.org/officeDocument/2006/relationships/image"/><Relationship Id="rId18" Target="../media/image165.png" Type="http://schemas.openxmlformats.org/officeDocument/2006/relationships/image"/><Relationship Id="rId19" Target="../media/image166.pn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53.png" Type="http://schemas.openxmlformats.org/officeDocument/2006/relationships/image"/><Relationship Id="rId7" Target="../media/image154.svg" Type="http://schemas.openxmlformats.org/officeDocument/2006/relationships/image"/><Relationship Id="rId8" Target="../media/image155.png" Type="http://schemas.openxmlformats.org/officeDocument/2006/relationships/image"/><Relationship Id="rId9" Target="../media/image156.sv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1.png" Type="http://schemas.openxmlformats.org/officeDocument/2006/relationships/image"/><Relationship Id="rId11" Target="../media/image172.svg" Type="http://schemas.openxmlformats.org/officeDocument/2006/relationships/image"/><Relationship Id="rId12" Target="../media/image17.png" Type="http://schemas.openxmlformats.org/officeDocument/2006/relationships/image"/><Relationship Id="rId13" Target="../media/image173.png" Type="http://schemas.openxmlformats.org/officeDocument/2006/relationships/image"/><Relationship Id="rId14" Target="../media/image174.svg" Type="http://schemas.openxmlformats.org/officeDocument/2006/relationships/image"/><Relationship Id="rId15" Target="../media/image175.png" Type="http://schemas.openxmlformats.org/officeDocument/2006/relationships/image"/><Relationship Id="rId16" Target="../media/image176.sv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7.png" Type="http://schemas.openxmlformats.org/officeDocument/2006/relationships/image"/><Relationship Id="rId7" Target="../media/image168.svg" Type="http://schemas.openxmlformats.org/officeDocument/2006/relationships/image"/><Relationship Id="rId8" Target="../media/image169.png" Type="http://schemas.openxmlformats.org/officeDocument/2006/relationships/image"/><Relationship Id="rId9" Target="../media/image170.sv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png" Type="http://schemas.openxmlformats.org/officeDocument/2006/relationships/image"/><Relationship Id="rId11" Target="../media/image113.svg" Type="http://schemas.openxmlformats.org/officeDocument/2006/relationships/image"/><Relationship Id="rId12" Target="../media/image177.png" Type="http://schemas.openxmlformats.org/officeDocument/2006/relationships/image"/><Relationship Id="rId13" Target="../media/image178.svg" Type="http://schemas.openxmlformats.org/officeDocument/2006/relationships/image"/><Relationship Id="rId14" Target="../media/image179.png" Type="http://schemas.openxmlformats.org/officeDocument/2006/relationships/image"/><Relationship Id="rId15" Target="../media/image180.svg" Type="http://schemas.openxmlformats.org/officeDocument/2006/relationships/image"/><Relationship Id="rId16" Target="../media/image181.png" Type="http://schemas.openxmlformats.org/officeDocument/2006/relationships/image"/><Relationship Id="rId17" Target="../media/image182.svg" Type="http://schemas.openxmlformats.org/officeDocument/2006/relationships/image"/><Relationship Id="rId18" Target="../media/image166.png" Type="http://schemas.openxmlformats.org/officeDocument/2006/relationships/image"/><Relationship Id="rId19" Target="../media/image165.pn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08.png" Type="http://schemas.openxmlformats.org/officeDocument/2006/relationships/image"/><Relationship Id="rId7" Target="../media/image109.svg" Type="http://schemas.openxmlformats.org/officeDocument/2006/relationships/image"/><Relationship Id="rId8" Target="../media/image104.png" Type="http://schemas.openxmlformats.org/officeDocument/2006/relationships/image"/><Relationship Id="rId9" Target="../media/image105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https://dictionary.cambridge.org/dictionary/learner-english/wear" TargetMode="External" Type="http://schemas.openxmlformats.org/officeDocument/2006/relationships/hyperlink"/><Relationship Id="rId4" Target="https://dictionary.cambridge.org/dictionary/learner-english/cover" TargetMode="External" Type="http://schemas.openxmlformats.org/officeDocument/2006/relationships/hyperlink"/><Relationship Id="rId5" Target="https://dictionary.cambridge.org/dictionary/learner-english/your" TargetMode="External" Type="http://schemas.openxmlformats.org/officeDocument/2006/relationships/hyperlink"/><Relationship Id="rId6" Target="https://dictionary.cambridge.org/dictionary/learner-english/head" TargetMode="External" Type="http://schemas.openxmlformats.org/officeDocument/2006/relationships/hyperlink"/><Relationship Id="rId7" Target="https://dictionary.cambridge.org/dictionary/learner-english/fashion" TargetMode="External" Type="http://schemas.openxmlformats.org/officeDocument/2006/relationships/hyperlink"/><Relationship Id="rId8" Target="https://dictionary.cambridge.org/dictionary/learner-english/protect" TargetMode="External" Type="http://schemas.openxmlformats.org/officeDocument/2006/relationships/hyperlink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https://dictionary.cambridge.org/dictionary/learner-english/toy" TargetMode="External" Type="http://schemas.openxmlformats.org/officeDocument/2006/relationships/hyperlink"/><Relationship Id="rId4" Target="https://dictionary.cambridge.org/dictionary/learner-english/look" TargetMode="External" Type="http://schemas.openxmlformats.org/officeDocument/2006/relationships/hyperlink"/><Relationship Id="rId5" Target="https://dictionary.cambridge.org/dictionary/learner-english/small" TargetMode="External" Type="http://schemas.openxmlformats.org/officeDocument/2006/relationships/hyperlink"/><Relationship Id="rId6" Target="https://dictionary.cambridge.org/dictionary/learner-english/person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https://dictionary.cambridge.org/dictionary/learner-english/container" TargetMode="External" Type="http://schemas.openxmlformats.org/officeDocument/2006/relationships/hyperlink"/><Relationship Id="rId4" Target="https://dictionary.cambridge.org/dictionary/learner-english/paper" TargetMode="External" Type="http://schemas.openxmlformats.org/officeDocument/2006/relationships/hyperlink"/><Relationship Id="rId5" Target="https://dictionary.cambridge.org/dictionary/learner-english/plastic" TargetMode="External" Type="http://schemas.openxmlformats.org/officeDocument/2006/relationships/hyperlink"/><Relationship Id="rId6" Target="https://dictionary.cambridge.org/dictionary/learner-english/carry" TargetMode="External" Type="http://schemas.openxmlformats.org/officeDocument/2006/relationships/hyperlink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https://dictionary.cambridge.org/dictionary/learner-english/financial" TargetMode="External" Type="http://schemas.openxmlformats.org/officeDocument/2006/relationships/hyperlink"/><Relationship Id="rId4" Target="https://dictionary.cambridge.org/dictionary/learner-english/record" TargetMode="External" Type="http://schemas.openxmlformats.org/officeDocument/2006/relationships/hyperlink"/><Relationship Id="rId5" Target="https://dictionary.cambridge.org/dictionary/learner-english/business" TargetMode="External" Type="http://schemas.openxmlformats.org/officeDocument/2006/relationships/hyperlink"/><Relationship Id="rId6" Target="https://dictionary.cambridge.org/dictionary/learner-english/organization" TargetMode="External" Type="http://schemas.openxmlformats.org/officeDocument/2006/relationships/hyperlink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https://dictionary.cambridge.org/dictionary/learner-english/small" TargetMode="External" Type="http://schemas.openxmlformats.org/officeDocument/2006/relationships/hyperlink"/><Relationship Id="rId4" Target="https://dictionary.cambridge.org/dictionary/learner-english/object" TargetMode="External" Type="http://schemas.openxmlformats.org/officeDocument/2006/relationships/hyperlink"/><Relationship Id="rId5" Target="https://dictionary.cambridge.org/dictionary/learner-english/remove" TargetMode="External" Type="http://schemas.openxmlformats.org/officeDocument/2006/relationships/hyperlink"/><Relationship Id="rId6" Target="https://dictionary.cambridge.org/dictionary/learner-english/pencil" TargetMode="External" Type="http://schemas.openxmlformats.org/officeDocument/2006/relationships/hyperlink"/><Relationship Id="rId7" Target="https://dictionary.cambridge.org/dictionary/learner-english/mark" TargetMode="External" Type="http://schemas.openxmlformats.org/officeDocument/2006/relationships/hyperlink"/><Relationship Id="rId8" Target="https://dictionary.cambridge.org/dictionary/learner-english/paper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3226" y="983350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57550" y="2318150"/>
            <a:ext cx="36850" cy="38850"/>
          </a:xfrm>
          <a:custGeom>
            <a:avLst/>
            <a:gdLst/>
            <a:ahLst/>
            <a:cxnLst/>
            <a:rect r="r" b="b" t="t" l="l"/>
            <a:pathLst>
              <a:path h="38850" w="36850">
                <a:moveTo>
                  <a:pt x="0" y="0"/>
                </a:moveTo>
                <a:lnTo>
                  <a:pt x="36850" y="0"/>
                </a:lnTo>
                <a:lnTo>
                  <a:pt x="36850" y="38850"/>
                </a:lnTo>
                <a:lnTo>
                  <a:pt x="0" y="38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493650" y="2357950"/>
            <a:ext cx="13350" cy="20350"/>
            <a:chOff x="0" y="0"/>
            <a:chExt cx="17800" cy="271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27"/>
              <a:ext cx="17780" cy="26924"/>
            </a:xfrm>
            <a:custGeom>
              <a:avLst/>
              <a:gdLst/>
              <a:ahLst/>
              <a:cxnLst/>
              <a:rect r="r" b="b" t="t" l="l"/>
              <a:pathLst>
                <a:path h="26924" w="17780">
                  <a:moveTo>
                    <a:pt x="9271" y="0"/>
                  </a:moveTo>
                  <a:cubicBezTo>
                    <a:pt x="9144" y="0"/>
                    <a:pt x="8890" y="0"/>
                    <a:pt x="8763" y="127"/>
                  </a:cubicBezTo>
                  <a:cubicBezTo>
                    <a:pt x="5969" y="5588"/>
                    <a:pt x="3429" y="10287"/>
                    <a:pt x="0" y="16764"/>
                  </a:cubicBezTo>
                  <a:cubicBezTo>
                    <a:pt x="4445" y="21590"/>
                    <a:pt x="7112" y="26924"/>
                    <a:pt x="13843" y="26924"/>
                  </a:cubicBezTo>
                  <a:cubicBezTo>
                    <a:pt x="14224" y="26924"/>
                    <a:pt x="14478" y="26924"/>
                    <a:pt x="14859" y="26924"/>
                  </a:cubicBezTo>
                  <a:cubicBezTo>
                    <a:pt x="13081" y="18796"/>
                    <a:pt x="17780" y="10160"/>
                    <a:pt x="11938" y="2286"/>
                  </a:cubicBezTo>
                  <a:cubicBezTo>
                    <a:pt x="10795" y="762"/>
                    <a:pt x="9906" y="0"/>
                    <a:pt x="9271" y="0"/>
                  </a:cubicBezTo>
                  <a:close/>
                </a:path>
              </a:pathLst>
            </a:custGeom>
            <a:solidFill>
              <a:srgbClr val="F4A9D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351800" y="2083850"/>
            <a:ext cx="3850" cy="4500"/>
            <a:chOff x="0" y="0"/>
            <a:chExt cx="5133" cy="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" y="127"/>
              <a:ext cx="4953" cy="5842"/>
            </a:xfrm>
            <a:custGeom>
              <a:avLst/>
              <a:gdLst/>
              <a:ahLst/>
              <a:cxnLst/>
              <a:rect r="r" b="b" t="t" l="l"/>
              <a:pathLst>
                <a:path h="5842" w="4953">
                  <a:moveTo>
                    <a:pt x="4699" y="0"/>
                  </a:moveTo>
                  <a:cubicBezTo>
                    <a:pt x="3302" y="635"/>
                    <a:pt x="1016" y="1016"/>
                    <a:pt x="762" y="2032"/>
                  </a:cubicBezTo>
                  <a:cubicBezTo>
                    <a:pt x="0" y="5080"/>
                    <a:pt x="2540" y="5588"/>
                    <a:pt x="4826" y="5842"/>
                  </a:cubicBezTo>
                  <a:lnTo>
                    <a:pt x="4953" y="5715"/>
                  </a:lnTo>
                  <a:cubicBezTo>
                    <a:pt x="4953" y="3937"/>
                    <a:pt x="4953" y="2032"/>
                    <a:pt x="4953" y="127"/>
                  </a:cubicBezTo>
                  <a:lnTo>
                    <a:pt x="4699" y="0"/>
                  </a:lnTo>
                  <a:close/>
                </a:path>
              </a:pathLst>
            </a:custGeom>
            <a:solidFill>
              <a:srgbClr val="F4A9D6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251450" y="2206500"/>
            <a:ext cx="4450" cy="3250"/>
            <a:chOff x="0" y="0"/>
            <a:chExt cx="5933" cy="43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69" cy="4318"/>
            </a:xfrm>
            <a:custGeom>
              <a:avLst/>
              <a:gdLst/>
              <a:ahLst/>
              <a:cxnLst/>
              <a:rect r="r" b="b" t="t" l="l"/>
              <a:pathLst>
                <a:path h="4318" w="5969">
                  <a:moveTo>
                    <a:pt x="3048" y="0"/>
                  </a:moveTo>
                  <a:cubicBezTo>
                    <a:pt x="889" y="0"/>
                    <a:pt x="635" y="2159"/>
                    <a:pt x="254" y="3937"/>
                  </a:cubicBezTo>
                  <a:cubicBezTo>
                    <a:pt x="254" y="3937"/>
                    <a:pt x="127" y="3937"/>
                    <a:pt x="0" y="3937"/>
                  </a:cubicBezTo>
                  <a:lnTo>
                    <a:pt x="254" y="4318"/>
                  </a:lnTo>
                  <a:cubicBezTo>
                    <a:pt x="254" y="4191"/>
                    <a:pt x="254" y="4191"/>
                    <a:pt x="254" y="3937"/>
                  </a:cubicBezTo>
                  <a:cubicBezTo>
                    <a:pt x="2159" y="4064"/>
                    <a:pt x="4064" y="4191"/>
                    <a:pt x="5969" y="4191"/>
                  </a:cubicBezTo>
                  <a:cubicBezTo>
                    <a:pt x="5207" y="2794"/>
                    <a:pt x="4826" y="508"/>
                    <a:pt x="3937" y="127"/>
                  </a:cubicBezTo>
                  <a:cubicBezTo>
                    <a:pt x="3556" y="127"/>
                    <a:pt x="3302" y="0"/>
                    <a:pt x="3048" y="0"/>
                  </a:cubicBezTo>
                  <a:close/>
                </a:path>
              </a:pathLst>
            </a:custGeom>
            <a:solidFill>
              <a:srgbClr val="F4A9D6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42000" y="1094146"/>
            <a:ext cx="413980" cy="425782"/>
          </a:xfrm>
          <a:custGeom>
            <a:avLst/>
            <a:gdLst/>
            <a:ahLst/>
            <a:cxnLst/>
            <a:rect r="r" b="b" t="t" l="l"/>
            <a:pathLst>
              <a:path h="425782" w="413980">
                <a:moveTo>
                  <a:pt x="0" y="0"/>
                </a:moveTo>
                <a:lnTo>
                  <a:pt x="413980" y="0"/>
                </a:lnTo>
                <a:lnTo>
                  <a:pt x="413980" y="425782"/>
                </a:lnTo>
                <a:lnTo>
                  <a:pt x="0" y="425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76000" y="4266300"/>
            <a:ext cx="131600" cy="121050"/>
          </a:xfrm>
          <a:custGeom>
            <a:avLst/>
            <a:gdLst/>
            <a:ahLst/>
            <a:cxnLst/>
            <a:rect r="r" b="b" t="t" l="l"/>
            <a:pathLst>
              <a:path h="121050" w="131600">
                <a:moveTo>
                  <a:pt x="0" y="0"/>
                </a:moveTo>
                <a:lnTo>
                  <a:pt x="131600" y="0"/>
                </a:lnTo>
                <a:lnTo>
                  <a:pt x="131600" y="121050"/>
                </a:lnTo>
                <a:lnTo>
                  <a:pt x="0" y="121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8830" y="638076"/>
            <a:ext cx="844038" cy="854538"/>
          </a:xfrm>
          <a:custGeom>
            <a:avLst/>
            <a:gdLst/>
            <a:ahLst/>
            <a:cxnLst/>
            <a:rect r="r" b="b" t="t" l="l"/>
            <a:pathLst>
              <a:path h="854538" w="844038">
                <a:moveTo>
                  <a:pt x="0" y="0"/>
                </a:moveTo>
                <a:lnTo>
                  <a:pt x="844038" y="0"/>
                </a:lnTo>
                <a:lnTo>
                  <a:pt x="844038" y="854538"/>
                </a:lnTo>
                <a:lnTo>
                  <a:pt x="0" y="85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083600" y="3517700"/>
            <a:ext cx="8250" cy="8100"/>
            <a:chOff x="0" y="0"/>
            <a:chExt cx="11000" cy="10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049" cy="10795"/>
            </a:xfrm>
            <a:custGeom>
              <a:avLst/>
              <a:gdLst/>
              <a:ahLst/>
              <a:cxnLst/>
              <a:rect r="r" b="b" t="t" l="l"/>
              <a:pathLst>
                <a:path h="10795" w="11049">
                  <a:moveTo>
                    <a:pt x="4699" y="0"/>
                  </a:moveTo>
                  <a:cubicBezTo>
                    <a:pt x="4318" y="0"/>
                    <a:pt x="3937" y="127"/>
                    <a:pt x="3556" y="254"/>
                  </a:cubicBezTo>
                  <a:cubicBezTo>
                    <a:pt x="1778" y="1270"/>
                    <a:pt x="1143" y="4826"/>
                    <a:pt x="0" y="7366"/>
                  </a:cubicBezTo>
                  <a:cubicBezTo>
                    <a:pt x="889" y="9652"/>
                    <a:pt x="2159" y="10795"/>
                    <a:pt x="3683" y="10795"/>
                  </a:cubicBezTo>
                  <a:cubicBezTo>
                    <a:pt x="4572" y="10795"/>
                    <a:pt x="5715" y="10287"/>
                    <a:pt x="6858" y="9144"/>
                  </a:cubicBezTo>
                  <a:cubicBezTo>
                    <a:pt x="8636" y="7239"/>
                    <a:pt x="9652" y="4445"/>
                    <a:pt x="11049" y="1905"/>
                  </a:cubicBezTo>
                  <a:cubicBezTo>
                    <a:pt x="8890" y="1397"/>
                    <a:pt x="6350" y="0"/>
                    <a:pt x="4699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68828" y="8045046"/>
            <a:ext cx="1924046" cy="1464848"/>
          </a:xfrm>
          <a:custGeom>
            <a:avLst/>
            <a:gdLst/>
            <a:ahLst/>
            <a:cxnLst/>
            <a:rect r="r" b="b" t="t" l="l"/>
            <a:pathLst>
              <a:path h="1464848" w="1924046">
                <a:moveTo>
                  <a:pt x="0" y="0"/>
                </a:moveTo>
                <a:lnTo>
                  <a:pt x="1924046" y="0"/>
                </a:lnTo>
                <a:lnTo>
                  <a:pt x="1924046" y="1464848"/>
                </a:lnTo>
                <a:lnTo>
                  <a:pt x="0" y="1464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32300" y="1995246"/>
            <a:ext cx="272350" cy="361748"/>
          </a:xfrm>
          <a:custGeom>
            <a:avLst/>
            <a:gdLst/>
            <a:ahLst/>
            <a:cxnLst/>
            <a:rect r="r" b="b" t="t" l="l"/>
            <a:pathLst>
              <a:path h="361748" w="272350">
                <a:moveTo>
                  <a:pt x="0" y="0"/>
                </a:moveTo>
                <a:lnTo>
                  <a:pt x="272350" y="0"/>
                </a:lnTo>
                <a:lnTo>
                  <a:pt x="272350" y="361748"/>
                </a:lnTo>
                <a:lnTo>
                  <a:pt x="0" y="3617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004650" y="2833817"/>
            <a:ext cx="10826278" cy="312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539"/>
              </a:lnSpc>
            </a:pPr>
            <a:r>
              <a:rPr lang="en-US" sz="9086">
                <a:solidFill>
                  <a:srgbClr val="615B56"/>
                </a:solidFill>
                <a:latin typeface="Capriola Bold"/>
              </a:rPr>
              <a:t>Lesson 6</a:t>
            </a:r>
          </a:p>
          <a:p>
            <a:pPr algn="l">
              <a:lnSpc>
                <a:spcPts val="12539"/>
              </a:lnSpc>
            </a:pPr>
            <a:r>
              <a:rPr lang="en-US" sz="9086">
                <a:solidFill>
                  <a:srgbClr val="7B65C1"/>
                </a:solidFill>
                <a:latin typeface="Capriola Bold"/>
              </a:rPr>
              <a:t>My Special Things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004650" y="6827363"/>
            <a:ext cx="10800000" cy="1357427"/>
            <a:chOff x="0" y="0"/>
            <a:chExt cx="14400000" cy="18099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400022" cy="1809857"/>
            </a:xfrm>
            <a:custGeom>
              <a:avLst/>
              <a:gdLst/>
              <a:ahLst/>
              <a:cxnLst/>
              <a:rect r="r" b="b" t="t" l="l"/>
              <a:pathLst>
                <a:path h="1809857" w="14400022">
                  <a:moveTo>
                    <a:pt x="0" y="0"/>
                  </a:moveTo>
                  <a:lnTo>
                    <a:pt x="14400022" y="0"/>
                  </a:lnTo>
                  <a:lnTo>
                    <a:pt x="14400022" y="1809857"/>
                  </a:lnTo>
                  <a:lnTo>
                    <a:pt x="0" y="1809857"/>
                  </a:lnTo>
                  <a:close/>
                </a:path>
              </a:pathLst>
            </a:custGeom>
            <a:solidFill>
              <a:srgbClr val="A1D1E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14400000" cy="1838478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615B56"/>
                  </a:solidFill>
                  <a:latin typeface="Poppins"/>
                </a:rPr>
                <a:t>Trinity GESE Grade 1 Prep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615B56"/>
                  </a:solidFill>
                  <a:latin typeface="Poppins"/>
                </a:rPr>
                <a:t>Prepared by Imperial Academy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2528600" y="1507398"/>
            <a:ext cx="4628148" cy="3912154"/>
          </a:xfrm>
          <a:custGeom>
            <a:avLst/>
            <a:gdLst/>
            <a:ahLst/>
            <a:cxnLst/>
            <a:rect r="r" b="b" t="t" l="l"/>
            <a:pathLst>
              <a:path h="3912154" w="4628148">
                <a:moveTo>
                  <a:pt x="0" y="0"/>
                </a:moveTo>
                <a:lnTo>
                  <a:pt x="4628148" y="0"/>
                </a:lnTo>
                <a:lnTo>
                  <a:pt x="4628148" y="3912154"/>
                </a:lnTo>
                <a:lnTo>
                  <a:pt x="0" y="39121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58700" y="5959850"/>
            <a:ext cx="3932252" cy="3092452"/>
          </a:xfrm>
          <a:custGeom>
            <a:avLst/>
            <a:gdLst/>
            <a:ahLst/>
            <a:cxnLst/>
            <a:rect r="r" b="b" t="t" l="l"/>
            <a:pathLst>
              <a:path h="3092452" w="3932252">
                <a:moveTo>
                  <a:pt x="0" y="0"/>
                </a:moveTo>
                <a:lnTo>
                  <a:pt x="3932252" y="0"/>
                </a:lnTo>
                <a:lnTo>
                  <a:pt x="3932252" y="3092452"/>
                </a:lnTo>
                <a:lnTo>
                  <a:pt x="0" y="30924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544950" y="1215150"/>
            <a:ext cx="320558" cy="425780"/>
          </a:xfrm>
          <a:custGeom>
            <a:avLst/>
            <a:gdLst/>
            <a:ahLst/>
            <a:cxnLst/>
            <a:rect r="r" b="b" t="t" l="l"/>
            <a:pathLst>
              <a:path h="425780" w="320558">
                <a:moveTo>
                  <a:pt x="0" y="0"/>
                </a:moveTo>
                <a:lnTo>
                  <a:pt x="320558" y="0"/>
                </a:lnTo>
                <a:lnTo>
                  <a:pt x="320558" y="425780"/>
                </a:lnTo>
                <a:lnTo>
                  <a:pt x="0" y="4257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984050" y="96830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8384" y="1028700"/>
            <a:ext cx="15031233" cy="8229600"/>
          </a:xfrm>
          <a:custGeom>
            <a:avLst/>
            <a:gdLst/>
            <a:ahLst/>
            <a:cxnLst/>
            <a:rect r="r" b="b" t="t" l="l"/>
            <a:pathLst>
              <a:path h="8229600" w="15031233">
                <a:moveTo>
                  <a:pt x="0" y="0"/>
                </a:moveTo>
                <a:lnTo>
                  <a:pt x="15031232" y="0"/>
                </a:lnTo>
                <a:lnTo>
                  <a:pt x="150312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56145" y="7676345"/>
            <a:ext cx="1434108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pen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2143631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long"/>
              </a:rPr>
              <a:t>long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thin"/>
              </a:rPr>
              <a:t>thin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object"/>
              </a:rPr>
              <a:t>object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use to write 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draw"/>
              </a:rPr>
              <a:t>draw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in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ink"/>
              </a:rPr>
              <a:t>ink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07226" y="1028700"/>
            <a:ext cx="13273548" cy="8229600"/>
          </a:xfrm>
          <a:custGeom>
            <a:avLst/>
            <a:gdLst/>
            <a:ahLst/>
            <a:cxnLst/>
            <a:rect r="r" b="b" t="t" l="l"/>
            <a:pathLst>
              <a:path h="8229600" w="13273548">
                <a:moveTo>
                  <a:pt x="0" y="0"/>
                </a:moveTo>
                <a:lnTo>
                  <a:pt x="13273548" y="0"/>
                </a:lnTo>
                <a:lnTo>
                  <a:pt x="132735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88751" y="7676345"/>
            <a:ext cx="2368897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watch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9219456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look"/>
              </a:rPr>
              <a:t>look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at something for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period"/>
              </a:rPr>
              <a:t>period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of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time"/>
              </a:rPr>
              <a:t>time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8302" y="713568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12904" y="7766022"/>
            <a:ext cx="2740100" cy="2086142"/>
          </a:xfrm>
          <a:custGeom>
            <a:avLst/>
            <a:gdLst/>
            <a:ahLst/>
            <a:cxnLst/>
            <a:rect r="r" b="b" t="t" l="l"/>
            <a:pathLst>
              <a:path h="2086142" w="2740100">
                <a:moveTo>
                  <a:pt x="0" y="0"/>
                </a:moveTo>
                <a:lnTo>
                  <a:pt x="2740100" y="0"/>
                </a:lnTo>
                <a:lnTo>
                  <a:pt x="2740100" y="2086142"/>
                </a:lnTo>
                <a:lnTo>
                  <a:pt x="0" y="2086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6100" y="788600"/>
            <a:ext cx="326938" cy="409986"/>
          </a:xfrm>
          <a:custGeom>
            <a:avLst/>
            <a:gdLst/>
            <a:ahLst/>
            <a:cxnLst/>
            <a:rect r="r" b="b" t="t" l="l"/>
            <a:pathLst>
              <a:path h="409986" w="326938">
                <a:moveTo>
                  <a:pt x="0" y="0"/>
                </a:moveTo>
                <a:lnTo>
                  <a:pt x="326938" y="0"/>
                </a:lnTo>
                <a:lnTo>
                  <a:pt x="326938" y="409986"/>
                </a:lnTo>
                <a:lnTo>
                  <a:pt x="0" y="409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315856" y="7766000"/>
            <a:ext cx="487280" cy="611118"/>
          </a:xfrm>
          <a:custGeom>
            <a:avLst/>
            <a:gdLst/>
            <a:ahLst/>
            <a:cxnLst/>
            <a:rect r="r" b="b" t="t" l="l"/>
            <a:pathLst>
              <a:path h="611118" w="487280">
                <a:moveTo>
                  <a:pt x="0" y="0"/>
                </a:moveTo>
                <a:lnTo>
                  <a:pt x="487280" y="0"/>
                </a:lnTo>
                <a:lnTo>
                  <a:pt x="487280" y="611118"/>
                </a:lnTo>
                <a:lnTo>
                  <a:pt x="0" y="611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476200" y="7254950"/>
            <a:ext cx="326948" cy="434268"/>
          </a:xfrm>
          <a:custGeom>
            <a:avLst/>
            <a:gdLst/>
            <a:ahLst/>
            <a:cxnLst/>
            <a:rect r="r" b="b" t="t" l="l"/>
            <a:pathLst>
              <a:path h="434268" w="326948">
                <a:moveTo>
                  <a:pt x="0" y="0"/>
                </a:moveTo>
                <a:lnTo>
                  <a:pt x="326948" y="0"/>
                </a:lnTo>
                <a:lnTo>
                  <a:pt x="326948" y="434268"/>
                </a:lnTo>
                <a:lnTo>
                  <a:pt x="0" y="434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51250" y="7912200"/>
            <a:ext cx="239960" cy="318724"/>
          </a:xfrm>
          <a:custGeom>
            <a:avLst/>
            <a:gdLst/>
            <a:ahLst/>
            <a:cxnLst/>
            <a:rect r="r" b="b" t="t" l="l"/>
            <a:pathLst>
              <a:path h="318724" w="239960">
                <a:moveTo>
                  <a:pt x="0" y="0"/>
                </a:moveTo>
                <a:lnTo>
                  <a:pt x="239960" y="0"/>
                </a:lnTo>
                <a:lnTo>
                  <a:pt x="239960" y="318724"/>
                </a:lnTo>
                <a:lnTo>
                  <a:pt x="0" y="318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3050" y="1079000"/>
            <a:ext cx="239960" cy="318724"/>
          </a:xfrm>
          <a:custGeom>
            <a:avLst/>
            <a:gdLst/>
            <a:ahLst/>
            <a:cxnLst/>
            <a:rect r="r" b="b" t="t" l="l"/>
            <a:pathLst>
              <a:path h="318724" w="239960">
                <a:moveTo>
                  <a:pt x="0" y="0"/>
                </a:moveTo>
                <a:lnTo>
                  <a:pt x="239960" y="0"/>
                </a:lnTo>
                <a:lnTo>
                  <a:pt x="239960" y="318724"/>
                </a:lnTo>
                <a:lnTo>
                  <a:pt x="0" y="318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520700" y="8996476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95331">
            <a:off x="11254124" y="1070956"/>
            <a:ext cx="1292448" cy="984714"/>
          </a:xfrm>
          <a:custGeom>
            <a:avLst/>
            <a:gdLst/>
            <a:ahLst/>
            <a:cxnLst/>
            <a:rect r="r" b="b" t="t" l="l"/>
            <a:pathLst>
              <a:path h="984714" w="1292448">
                <a:moveTo>
                  <a:pt x="0" y="0"/>
                </a:moveTo>
                <a:lnTo>
                  <a:pt x="1292448" y="0"/>
                </a:lnTo>
                <a:lnTo>
                  <a:pt x="1292448" y="984714"/>
                </a:lnTo>
                <a:lnTo>
                  <a:pt x="0" y="9847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03990" y="881304"/>
            <a:ext cx="1161718" cy="1364017"/>
          </a:xfrm>
          <a:custGeom>
            <a:avLst/>
            <a:gdLst/>
            <a:ahLst/>
            <a:cxnLst/>
            <a:rect r="r" b="b" t="t" l="l"/>
            <a:pathLst>
              <a:path h="1364017" w="1161718">
                <a:moveTo>
                  <a:pt x="0" y="0"/>
                </a:moveTo>
                <a:lnTo>
                  <a:pt x="1161718" y="0"/>
                </a:lnTo>
                <a:lnTo>
                  <a:pt x="1161718" y="1364017"/>
                </a:lnTo>
                <a:lnTo>
                  <a:pt x="0" y="136401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18605" y="788600"/>
            <a:ext cx="1325268" cy="1285048"/>
          </a:xfrm>
          <a:custGeom>
            <a:avLst/>
            <a:gdLst/>
            <a:ahLst/>
            <a:cxnLst/>
            <a:rect r="r" b="b" t="t" l="l"/>
            <a:pathLst>
              <a:path h="1285048" w="1325268">
                <a:moveTo>
                  <a:pt x="0" y="0"/>
                </a:moveTo>
                <a:lnTo>
                  <a:pt x="1325268" y="0"/>
                </a:lnTo>
                <a:lnTo>
                  <a:pt x="1325268" y="1285048"/>
                </a:lnTo>
                <a:lnTo>
                  <a:pt x="0" y="12850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317838">
            <a:off x="16400453" y="754049"/>
            <a:ext cx="1163306" cy="1869949"/>
          </a:xfrm>
          <a:custGeom>
            <a:avLst/>
            <a:gdLst/>
            <a:ahLst/>
            <a:cxnLst/>
            <a:rect r="r" b="b" t="t" l="l"/>
            <a:pathLst>
              <a:path h="1869949" w="1163306">
                <a:moveTo>
                  <a:pt x="0" y="0"/>
                </a:moveTo>
                <a:lnTo>
                  <a:pt x="1163306" y="0"/>
                </a:lnTo>
                <a:lnTo>
                  <a:pt x="1163306" y="1869949"/>
                </a:lnTo>
                <a:lnTo>
                  <a:pt x="0" y="18699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31425" y="991000"/>
            <a:ext cx="1522515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7B65C1"/>
                </a:solidFill>
                <a:latin typeface="Capriola Bold"/>
              </a:rPr>
              <a:t>Vocabulary </a:t>
            </a:r>
            <a:r>
              <a:rPr lang="en-US" sz="6999">
                <a:solidFill>
                  <a:srgbClr val="615B56"/>
                </a:solidFill>
                <a:latin typeface="Capriola Bold"/>
              </a:rPr>
              <a:t>Extension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63778" y="2766736"/>
            <a:ext cx="6424140" cy="640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backpack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pencil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notebook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keys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calculator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tablet</a:t>
            </a:r>
          </a:p>
          <a:p>
            <a:pPr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mobile phones</a:t>
            </a:r>
          </a:p>
          <a:p>
            <a:pPr algn="l" marL="1079501" indent="-539750" lvl="1">
              <a:lnSpc>
                <a:spcPts val="630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water bottle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57098" y="2936875"/>
            <a:ext cx="6424140" cy="632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lunch box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sunglasses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hairbrush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toothbrush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bicycle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scooter</a:t>
            </a:r>
          </a:p>
          <a:p>
            <a:pPr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wallet</a:t>
            </a:r>
          </a:p>
          <a:p>
            <a:pPr algn="l" marL="1079501" indent="-539750" lvl="1">
              <a:lnSpc>
                <a:spcPts val="6250"/>
              </a:lnSpc>
              <a:buFont typeface="Arial"/>
              <a:buChar char="•"/>
            </a:pPr>
            <a:r>
              <a:rPr lang="en-US" sz="5000">
                <a:solidFill>
                  <a:srgbClr val="615B56"/>
                </a:solidFill>
                <a:latin typeface="League Spartan"/>
              </a:rPr>
              <a:t>headphones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28468" y="481782"/>
            <a:ext cx="5544693" cy="8229600"/>
          </a:xfrm>
          <a:custGeom>
            <a:avLst/>
            <a:gdLst/>
            <a:ahLst/>
            <a:cxnLst/>
            <a:rect r="r" b="b" t="t" l="l"/>
            <a:pathLst>
              <a:path h="8229600" w="5544693">
                <a:moveTo>
                  <a:pt x="0" y="0"/>
                </a:moveTo>
                <a:lnTo>
                  <a:pt x="5544693" y="0"/>
                </a:lnTo>
                <a:lnTo>
                  <a:pt x="55446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739070"/>
            <a:ext cx="368736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backpack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7553920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bag"/>
              </a:rPr>
              <a:t>bag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carry"/>
              </a:rPr>
              <a:t>carry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back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321826"/>
            <a:ext cx="16230600" cy="1643348"/>
          </a:xfrm>
          <a:custGeom>
            <a:avLst/>
            <a:gdLst/>
            <a:ahLst/>
            <a:cxnLst/>
            <a:rect r="r" b="b" t="t" l="l"/>
            <a:pathLst>
              <a:path h="1643348" w="16230600">
                <a:moveTo>
                  <a:pt x="0" y="0"/>
                </a:moveTo>
                <a:lnTo>
                  <a:pt x="16230600" y="0"/>
                </a:lnTo>
                <a:lnTo>
                  <a:pt x="16230600" y="1643348"/>
                </a:lnTo>
                <a:lnTo>
                  <a:pt x="0" y="1643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739070"/>
            <a:ext cx="223703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pencil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9664154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long"/>
              </a:rPr>
              <a:t>long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thin"/>
              </a:rPr>
              <a:t>thin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wooden"/>
              </a:rPr>
              <a:t>wooden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object"/>
              </a:rPr>
              <a:t>object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black"/>
              </a:rPr>
              <a:t>black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or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learner-english/coloured"/>
              </a:rPr>
              <a:t>coloured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learner-english/point"/>
              </a:rPr>
              <a:t>point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write 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learner-english/draw"/>
              </a:rPr>
              <a:t>draw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62447" y="450420"/>
            <a:ext cx="6563106" cy="8229600"/>
          </a:xfrm>
          <a:custGeom>
            <a:avLst/>
            <a:gdLst/>
            <a:ahLst/>
            <a:cxnLst/>
            <a:rect r="r" b="b" t="t" l="l"/>
            <a:pathLst>
              <a:path h="8229600" w="6563106">
                <a:moveTo>
                  <a:pt x="0" y="0"/>
                </a:moveTo>
                <a:lnTo>
                  <a:pt x="6563106" y="0"/>
                </a:lnTo>
                <a:lnTo>
                  <a:pt x="6563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707707"/>
            <a:ext cx="3661618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notebook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0475565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book"/>
              </a:rPr>
              <a:t>book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empty"/>
              </a:rPr>
              <a:t>empty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page"/>
              </a:rPr>
              <a:t>pages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can write in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87567"/>
            <a:ext cx="13831261" cy="8229600"/>
          </a:xfrm>
          <a:custGeom>
            <a:avLst/>
            <a:gdLst/>
            <a:ahLst/>
            <a:cxnLst/>
            <a:rect r="r" b="b" t="t" l="l"/>
            <a:pathLst>
              <a:path h="8229600" w="13831261">
                <a:moveTo>
                  <a:pt x="0" y="0"/>
                </a:moveTo>
                <a:lnTo>
                  <a:pt x="13831261" y="0"/>
                </a:lnTo>
                <a:lnTo>
                  <a:pt x="138312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707707"/>
            <a:ext cx="1748730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keys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697238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metal"/>
              </a:rPr>
              <a:t>metal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cut"/>
              </a:rPr>
              <a:t>cut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into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particular"/>
              </a:rPr>
              <a:t>particular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shape"/>
              </a:rPr>
              <a:t>shape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used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lock"/>
              </a:rPr>
              <a:t>locking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things such as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learner-english/door"/>
              </a:rPr>
              <a:t>doors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or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learner-english/start"/>
              </a:rPr>
              <a:t>starting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learner-english/engine"/>
              </a:rPr>
              <a:t>engine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7619" y="1028700"/>
            <a:ext cx="11292762" cy="8229600"/>
          </a:xfrm>
          <a:custGeom>
            <a:avLst/>
            <a:gdLst/>
            <a:ahLst/>
            <a:cxnLst/>
            <a:rect r="r" b="b" t="t" l="l"/>
            <a:pathLst>
              <a:path h="8229600" w="11292762">
                <a:moveTo>
                  <a:pt x="0" y="0"/>
                </a:moveTo>
                <a:lnTo>
                  <a:pt x="11292762" y="0"/>
                </a:lnTo>
                <a:lnTo>
                  <a:pt x="112927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660663"/>
            <a:ext cx="3794820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calculator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697238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piece"/>
              </a:rPr>
              <a:t>piece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of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electronic"/>
              </a:rPr>
              <a:t>electronic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equipment"/>
              </a:rPr>
              <a:t>equipment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use to do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mathematical"/>
              </a:rPr>
              <a:t>mathematical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calculation"/>
              </a:rPr>
              <a:t>calculations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7600" y="1028700"/>
            <a:ext cx="10972800" cy="8229600"/>
          </a:xfrm>
          <a:custGeom>
            <a:avLst/>
            <a:gdLst/>
            <a:ahLst/>
            <a:cxnLst/>
            <a:rect r="r" b="b" t="t" l="l"/>
            <a:pathLst>
              <a:path h="8229600" w="109728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629300"/>
            <a:ext cx="225102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tablet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2141994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computer"/>
              </a:rPr>
              <a:t>computer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use by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touching"/>
              </a:rPr>
              <a:t>touching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screen"/>
              </a:rPr>
              <a:t>screen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52878" y="172788"/>
            <a:ext cx="9493741" cy="7583125"/>
          </a:xfrm>
          <a:custGeom>
            <a:avLst/>
            <a:gdLst/>
            <a:ahLst/>
            <a:cxnLst/>
            <a:rect r="r" b="b" t="t" l="l"/>
            <a:pathLst>
              <a:path h="7583125" w="9493741">
                <a:moveTo>
                  <a:pt x="0" y="0"/>
                </a:moveTo>
                <a:lnTo>
                  <a:pt x="9493741" y="0"/>
                </a:lnTo>
                <a:lnTo>
                  <a:pt x="9493741" y="7583125"/>
                </a:lnTo>
                <a:lnTo>
                  <a:pt x="0" y="7583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8621" y="7660663"/>
            <a:ext cx="714210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mobile phones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1772007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telephone"/>
              </a:rPr>
              <a:t>telephone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can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carry"/>
              </a:rPr>
              <a:t>carry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everywhere"/>
              </a:rPr>
              <a:t>everywhere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5450" y="981475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5450" y="487986"/>
            <a:ext cx="772810" cy="727330"/>
          </a:xfrm>
          <a:custGeom>
            <a:avLst/>
            <a:gdLst/>
            <a:ahLst/>
            <a:cxnLst/>
            <a:rect r="r" b="b" t="t" l="l"/>
            <a:pathLst>
              <a:path h="727330" w="772810">
                <a:moveTo>
                  <a:pt x="0" y="0"/>
                </a:moveTo>
                <a:lnTo>
                  <a:pt x="772810" y="0"/>
                </a:lnTo>
                <a:lnTo>
                  <a:pt x="772810" y="727330"/>
                </a:lnTo>
                <a:lnTo>
                  <a:pt x="0" y="727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7200" y="733760"/>
            <a:ext cx="207284" cy="225312"/>
          </a:xfrm>
          <a:custGeom>
            <a:avLst/>
            <a:gdLst/>
            <a:ahLst/>
            <a:cxnLst/>
            <a:rect r="r" b="b" t="t" l="l"/>
            <a:pathLst>
              <a:path h="225312" w="207284">
                <a:moveTo>
                  <a:pt x="0" y="0"/>
                </a:moveTo>
                <a:lnTo>
                  <a:pt x="207284" y="0"/>
                </a:lnTo>
                <a:lnTo>
                  <a:pt x="207284" y="225312"/>
                </a:lnTo>
                <a:lnTo>
                  <a:pt x="0" y="225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0498" y="817242"/>
            <a:ext cx="252318" cy="358242"/>
          </a:xfrm>
          <a:custGeom>
            <a:avLst/>
            <a:gdLst/>
            <a:ahLst/>
            <a:cxnLst/>
            <a:rect r="r" b="b" t="t" l="l"/>
            <a:pathLst>
              <a:path h="358242" w="252318">
                <a:moveTo>
                  <a:pt x="0" y="0"/>
                </a:moveTo>
                <a:lnTo>
                  <a:pt x="252318" y="0"/>
                </a:lnTo>
                <a:lnTo>
                  <a:pt x="252318" y="358242"/>
                </a:lnTo>
                <a:lnTo>
                  <a:pt x="0" y="358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4902" y="530514"/>
            <a:ext cx="259948" cy="354426"/>
          </a:xfrm>
          <a:custGeom>
            <a:avLst/>
            <a:gdLst/>
            <a:ahLst/>
            <a:cxnLst/>
            <a:rect r="r" b="b" t="t" l="l"/>
            <a:pathLst>
              <a:path h="354426" w="259948">
                <a:moveTo>
                  <a:pt x="0" y="0"/>
                </a:moveTo>
                <a:lnTo>
                  <a:pt x="259948" y="0"/>
                </a:lnTo>
                <a:lnTo>
                  <a:pt x="259948" y="354426"/>
                </a:lnTo>
                <a:lnTo>
                  <a:pt x="0" y="354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94850" y="8259200"/>
            <a:ext cx="463150" cy="580800"/>
          </a:xfrm>
          <a:custGeom>
            <a:avLst/>
            <a:gdLst/>
            <a:ahLst/>
            <a:cxnLst/>
            <a:rect r="r" b="b" t="t" l="l"/>
            <a:pathLst>
              <a:path h="580800" w="463150">
                <a:moveTo>
                  <a:pt x="0" y="0"/>
                </a:moveTo>
                <a:lnTo>
                  <a:pt x="463150" y="0"/>
                </a:lnTo>
                <a:lnTo>
                  <a:pt x="463150" y="580800"/>
                </a:lnTo>
                <a:lnTo>
                  <a:pt x="0" y="580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145000" y="8933450"/>
            <a:ext cx="285670" cy="358238"/>
          </a:xfrm>
          <a:custGeom>
            <a:avLst/>
            <a:gdLst/>
            <a:ahLst/>
            <a:cxnLst/>
            <a:rect r="r" b="b" t="t" l="l"/>
            <a:pathLst>
              <a:path h="358238" w="285670">
                <a:moveTo>
                  <a:pt x="0" y="0"/>
                </a:moveTo>
                <a:lnTo>
                  <a:pt x="285670" y="0"/>
                </a:lnTo>
                <a:lnTo>
                  <a:pt x="285670" y="358238"/>
                </a:lnTo>
                <a:lnTo>
                  <a:pt x="0" y="3582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31425" y="1634999"/>
            <a:ext cx="15225150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>
                <a:solidFill>
                  <a:srgbClr val="7B65C1"/>
                </a:solidFill>
                <a:latin typeface="Capriola Bold"/>
              </a:rPr>
              <a:t>Target Language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05166" y="3700618"/>
            <a:ext cx="14289675" cy="416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23"/>
              </a:lnSpc>
            </a:pPr>
            <a:r>
              <a:rPr lang="en-US" sz="4800">
                <a:solidFill>
                  <a:srgbClr val="615B56"/>
                </a:solidFill>
                <a:latin typeface="Capriola"/>
              </a:rPr>
              <a:t>- This is / These are my…</a:t>
            </a:r>
          </a:p>
          <a:p>
            <a:pPr>
              <a:lnSpc>
                <a:spcPts val="6623"/>
              </a:lnSpc>
            </a:pPr>
            <a:r>
              <a:rPr lang="en-US" sz="4800">
                <a:solidFill>
                  <a:srgbClr val="615B56"/>
                </a:solidFill>
                <a:latin typeface="Capriola"/>
              </a:rPr>
              <a:t>- my/your/his/her/our/their</a:t>
            </a:r>
          </a:p>
          <a:p>
            <a:pPr>
              <a:lnSpc>
                <a:spcPts val="6623"/>
              </a:lnSpc>
            </a:pPr>
            <a:r>
              <a:rPr lang="en-US" sz="4800">
                <a:solidFill>
                  <a:srgbClr val="615B56"/>
                </a:solidFill>
                <a:latin typeface="Capriola"/>
              </a:rPr>
              <a:t>- Is this my/your …?</a:t>
            </a:r>
          </a:p>
          <a:p>
            <a:pPr>
              <a:lnSpc>
                <a:spcPts val="6623"/>
              </a:lnSpc>
            </a:pPr>
            <a:r>
              <a:rPr lang="en-US" sz="4800">
                <a:solidFill>
                  <a:srgbClr val="615B56"/>
                </a:solidFill>
                <a:latin typeface="Capriola"/>
              </a:rPr>
              <a:t>- Yes, they are. / No, they aren’t.</a:t>
            </a:r>
          </a:p>
          <a:p>
            <a:pPr algn="l">
              <a:lnSpc>
                <a:spcPts val="6623"/>
              </a:lnSpc>
            </a:pPr>
            <a:r>
              <a:rPr lang="en-US" sz="4800">
                <a:solidFill>
                  <a:srgbClr val="615B56"/>
                </a:solidFill>
                <a:latin typeface="Capriola"/>
              </a:rPr>
              <a:t>- ball, hat, doll, bag, books, eraser, pen, watch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218548" y="136000"/>
            <a:ext cx="1939652" cy="2997998"/>
          </a:xfrm>
          <a:custGeom>
            <a:avLst/>
            <a:gdLst/>
            <a:ahLst/>
            <a:cxnLst/>
            <a:rect r="r" b="b" t="t" l="l"/>
            <a:pathLst>
              <a:path h="2997998" w="1939652">
                <a:moveTo>
                  <a:pt x="0" y="0"/>
                </a:moveTo>
                <a:lnTo>
                  <a:pt x="1939652" y="0"/>
                </a:lnTo>
                <a:lnTo>
                  <a:pt x="1939652" y="2997998"/>
                </a:lnTo>
                <a:lnTo>
                  <a:pt x="0" y="29979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40084" y="403375"/>
            <a:ext cx="7807833" cy="8229600"/>
          </a:xfrm>
          <a:custGeom>
            <a:avLst/>
            <a:gdLst/>
            <a:ahLst/>
            <a:cxnLst/>
            <a:rect r="r" b="b" t="t" l="l"/>
            <a:pathLst>
              <a:path h="8229600" w="7807833">
                <a:moveTo>
                  <a:pt x="0" y="0"/>
                </a:moveTo>
                <a:lnTo>
                  <a:pt x="7807832" y="0"/>
                </a:lnTo>
                <a:lnTo>
                  <a:pt x="7807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1117" y="7660663"/>
            <a:ext cx="563668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water bottle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0220027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container"/>
              </a:rPr>
              <a:t>container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liquid"/>
              </a:rPr>
              <a:t>liquids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usually made of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glass"/>
              </a:rPr>
              <a:t>glass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plastic"/>
              </a:rPr>
              <a:t>plastic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with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narrow"/>
              </a:rPr>
              <a:t>narrow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learner-english/top"/>
              </a:rPr>
              <a:t>top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5887" y="147746"/>
            <a:ext cx="12688730" cy="8453866"/>
          </a:xfrm>
          <a:custGeom>
            <a:avLst/>
            <a:gdLst/>
            <a:ahLst/>
            <a:cxnLst/>
            <a:rect r="r" b="b" t="t" l="l"/>
            <a:pathLst>
              <a:path h="8453866" w="12688730">
                <a:moveTo>
                  <a:pt x="0" y="0"/>
                </a:moveTo>
                <a:lnTo>
                  <a:pt x="12688730" y="0"/>
                </a:lnTo>
                <a:lnTo>
                  <a:pt x="12688730" y="8453866"/>
                </a:lnTo>
                <a:lnTo>
                  <a:pt x="0" y="84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544" y="7739070"/>
            <a:ext cx="563668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lunch box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155367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light"/>
              </a:rPr>
              <a:t>light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meal"/>
              </a:rPr>
              <a:t>meal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put in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container"/>
              </a:rPr>
              <a:t>container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that you take with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you to be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eaten"/>
              </a:rPr>
              <a:t>eaten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later"/>
              </a:rPr>
              <a:t>later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example"/>
              </a:rPr>
              <a:t>example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at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school"/>
              </a:rPr>
              <a:t>school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work"/>
              </a:rPr>
              <a:t>work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09800" y="2358563"/>
            <a:ext cx="13668400" cy="5569873"/>
          </a:xfrm>
          <a:custGeom>
            <a:avLst/>
            <a:gdLst/>
            <a:ahLst/>
            <a:cxnLst/>
            <a:rect r="r" b="b" t="t" l="l"/>
            <a:pathLst>
              <a:path h="5569873" w="13668400">
                <a:moveTo>
                  <a:pt x="0" y="0"/>
                </a:moveTo>
                <a:lnTo>
                  <a:pt x="13668400" y="0"/>
                </a:lnTo>
                <a:lnTo>
                  <a:pt x="13668400" y="5569874"/>
                </a:lnTo>
                <a:lnTo>
                  <a:pt x="0" y="5569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544" y="7739070"/>
            <a:ext cx="563668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sunglasses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0700742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D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dark"/>
              </a:rPr>
              <a:t>ark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glasses"/>
              </a:rPr>
              <a:t>glasses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wear"/>
              </a:rPr>
              <a:t>wear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protect"/>
              </a:rPr>
              <a:t>protect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eye"/>
              </a:rPr>
              <a:t>eyes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from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bright"/>
              </a:rPr>
              <a:t>bright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light"/>
              </a:rPr>
              <a:t>light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from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1" tooltip="https://dictionary.cambridge.org/dictionary/english/sun"/>
              </a:rPr>
              <a:t>sun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40436" y="788526"/>
            <a:ext cx="13746755" cy="6314102"/>
          </a:xfrm>
          <a:custGeom>
            <a:avLst/>
            <a:gdLst/>
            <a:ahLst/>
            <a:cxnLst/>
            <a:rect r="r" b="b" t="t" l="l"/>
            <a:pathLst>
              <a:path h="6314102" w="13746755">
                <a:moveTo>
                  <a:pt x="0" y="0"/>
                </a:moveTo>
                <a:lnTo>
                  <a:pt x="13746755" y="0"/>
                </a:lnTo>
                <a:lnTo>
                  <a:pt x="13746755" y="6314102"/>
                </a:lnTo>
                <a:lnTo>
                  <a:pt x="0" y="6314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052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544" y="7739070"/>
            <a:ext cx="563668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hairbrush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4329023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brush"/>
              </a:rPr>
              <a:t>brush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used for making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hair"/>
              </a:rPr>
              <a:t>hair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head"/>
              </a:rPr>
              <a:t>head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neat"/>
              </a:rPr>
              <a:t>neat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smooth"/>
              </a:rPr>
              <a:t>smooth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291394"/>
            <a:ext cx="16230600" cy="1704213"/>
          </a:xfrm>
          <a:custGeom>
            <a:avLst/>
            <a:gdLst/>
            <a:ahLst/>
            <a:cxnLst/>
            <a:rect r="r" b="b" t="t" l="l"/>
            <a:pathLst>
              <a:path h="1704213" w="16230600">
                <a:moveTo>
                  <a:pt x="0" y="0"/>
                </a:moveTo>
                <a:lnTo>
                  <a:pt x="16230600" y="0"/>
                </a:lnTo>
                <a:lnTo>
                  <a:pt x="16230600" y="1704212"/>
                </a:lnTo>
                <a:lnTo>
                  <a:pt x="0" y="170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8677" y="7770433"/>
            <a:ext cx="563668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toothbrush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4624596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brush"/>
              </a:rPr>
              <a:t>brush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long"/>
              </a:rPr>
              <a:t>long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handle"/>
              </a:rPr>
              <a:t>handle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use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clean"/>
              </a:rPr>
              <a:t>clean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teeth"/>
              </a:rPr>
              <a:t>teeth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53262" y="1210053"/>
            <a:ext cx="10487135" cy="7013271"/>
          </a:xfrm>
          <a:custGeom>
            <a:avLst/>
            <a:gdLst/>
            <a:ahLst/>
            <a:cxnLst/>
            <a:rect r="r" b="b" t="t" l="l"/>
            <a:pathLst>
              <a:path h="7013271" w="10487135">
                <a:moveTo>
                  <a:pt x="0" y="0"/>
                </a:moveTo>
                <a:lnTo>
                  <a:pt x="10487134" y="0"/>
                </a:lnTo>
                <a:lnTo>
                  <a:pt x="10487134" y="7013271"/>
                </a:lnTo>
                <a:lnTo>
                  <a:pt x="0" y="7013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2306" y="7817478"/>
            <a:ext cx="3315832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bicycle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3585924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two-wheeled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vehicle"/>
              </a:rPr>
              <a:t>vehicle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you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sit"/>
              </a:rPr>
              <a:t>sit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on and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move"/>
              </a:rPr>
              <a:t>move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by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turning"/>
              </a:rPr>
              <a:t>turning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the two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pedal"/>
              </a:rPr>
              <a:t>pedals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(=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flat"/>
              </a:rPr>
              <a:t>flat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part"/>
              </a:rPr>
              <a:t>parts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you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press"/>
              </a:rPr>
              <a:t>press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1" tooltip="https://dictionary.cambridge.org/dictionary/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2" tooltip="https://dictionary.cambridge.org/dictionary/english/feet"/>
              </a:rPr>
              <a:t>feet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65965" y="423399"/>
            <a:ext cx="6463482" cy="7570696"/>
          </a:xfrm>
          <a:custGeom>
            <a:avLst/>
            <a:gdLst/>
            <a:ahLst/>
            <a:cxnLst/>
            <a:rect r="r" b="b" t="t" l="l"/>
            <a:pathLst>
              <a:path h="7570696" w="6463482">
                <a:moveTo>
                  <a:pt x="0" y="0"/>
                </a:moveTo>
                <a:lnTo>
                  <a:pt x="6463482" y="0"/>
                </a:lnTo>
                <a:lnTo>
                  <a:pt x="6463482" y="7570696"/>
                </a:lnTo>
                <a:lnTo>
                  <a:pt x="0" y="7570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1173" y="6625687"/>
            <a:ext cx="3315832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scooter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39259" y="7643163"/>
            <a:ext cx="16972386" cy="241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child's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vehicle"/>
              </a:rPr>
              <a:t>vehicle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two or three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wheel"/>
              </a:rPr>
              <a:t>wheels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join"/>
              </a:rPr>
              <a:t>joined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bottom"/>
              </a:rPr>
              <a:t>bottom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of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narrow"/>
              </a:rPr>
              <a:t>narrow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board"/>
              </a:rPr>
              <a:t>board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long"/>
              </a:rPr>
              <a:t>long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1" tooltip="https://dictionary.cambridge.org/dictionary/english/vertical"/>
              </a:rPr>
              <a:t>vertical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2" tooltip="https://dictionary.cambridge.org/dictionary/english/handle"/>
              </a:rPr>
              <a:t>handle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3" tooltip="https://dictionary.cambridge.org/dictionary/english/attached"/>
              </a:rPr>
              <a:t>attached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4" tooltip="https://dictionary.cambridge.org/dictionary/english/front"/>
              </a:rPr>
              <a:t>front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5" tooltip="https://dictionary.cambridge.org/dictionary/english/wheel"/>
              </a:rPr>
              <a:t>wheel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. It is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6" tooltip="https://dictionary.cambridge.org/dictionary/english/ridden"/>
              </a:rPr>
              <a:t>ridden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by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7" tooltip="https://dictionary.cambridge.org/dictionary/english/standing"/>
              </a:rPr>
              <a:t>standing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one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8" tooltip="https://dictionary.cambridge.org/dictionary/english/foot"/>
              </a:rPr>
              <a:t>foot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on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9" tooltip="https://dictionary.cambridge.org/dictionary/english/board"/>
              </a:rPr>
              <a:t>board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20" tooltip="https://dictionary.cambridge.org/dictionary/english/pushing"/>
              </a:rPr>
              <a:t>pushing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against the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21" tooltip="https://dictionary.cambridge.org/dictionary/english/ground"/>
              </a:rPr>
              <a:t>ground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the other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22" tooltip="https://dictionary.cambridge.org/dictionary/english/foot"/>
              </a:rPr>
              <a:t>foot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914" y="1359547"/>
            <a:ext cx="14657466" cy="6321032"/>
          </a:xfrm>
          <a:custGeom>
            <a:avLst/>
            <a:gdLst/>
            <a:ahLst/>
            <a:cxnLst/>
            <a:rect r="r" b="b" t="t" l="l"/>
            <a:pathLst>
              <a:path h="6321032" w="14657466">
                <a:moveTo>
                  <a:pt x="0" y="0"/>
                </a:moveTo>
                <a:lnTo>
                  <a:pt x="14657465" y="0"/>
                </a:lnTo>
                <a:lnTo>
                  <a:pt x="14657465" y="6321032"/>
                </a:lnTo>
                <a:lnTo>
                  <a:pt x="0" y="632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1633" y="7146798"/>
            <a:ext cx="3315832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wallet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061960"/>
            <a:ext cx="17348741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folding"/>
              </a:rPr>
              <a:t>folding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case"/>
              </a:rPr>
              <a:t>case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carry"/>
              </a:rPr>
              <a:t>carrying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paper"/>
              </a:rPr>
              <a:t>paper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money"/>
              </a:rPr>
              <a:t>money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credit"/>
              </a:rPr>
              <a:t>credit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cards"/>
              </a:rPr>
              <a:t>cards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other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1" tooltip="https://dictionary.cambridge.org/dictionary/english/flat"/>
              </a:rPr>
              <a:t>flat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2" tooltip="https://dictionary.cambridge.org/dictionary/english/object"/>
              </a:rPr>
              <a:t>objects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that can be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3" tooltip="https://dictionary.cambridge.org/dictionary/english/carry"/>
              </a:rPr>
              <a:t>carried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in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4" tooltip="https://dictionary.cambridge.org/dictionary/english/pocket"/>
              </a:rPr>
              <a:t>pocket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and is used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5" tooltip="https://dictionary.cambridge.org/dictionary/english/especially"/>
              </a:rPr>
              <a:t>especially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by men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36883" y="719438"/>
            <a:ext cx="6014233" cy="6719813"/>
          </a:xfrm>
          <a:custGeom>
            <a:avLst/>
            <a:gdLst/>
            <a:ahLst/>
            <a:cxnLst/>
            <a:rect r="r" b="b" t="t" l="l"/>
            <a:pathLst>
              <a:path h="6719813" w="6014233">
                <a:moveTo>
                  <a:pt x="0" y="0"/>
                </a:moveTo>
                <a:lnTo>
                  <a:pt x="6014234" y="0"/>
                </a:lnTo>
                <a:lnTo>
                  <a:pt x="6014234" y="6719814"/>
                </a:lnTo>
                <a:lnTo>
                  <a:pt x="0" y="67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1633" y="7146798"/>
            <a:ext cx="562100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headphones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061960"/>
            <a:ext cx="17259300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english/device"/>
              </a:rPr>
              <a:t>device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with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english/part"/>
              </a:rPr>
              <a:t>part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english/cover"/>
              </a:rPr>
              <a:t>cover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each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english/ear"/>
              </a:rPr>
              <a:t>ear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through which you can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english/listen"/>
              </a:rPr>
              <a:t>listen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english/music"/>
              </a:rPr>
              <a:t>music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9" tooltip="https://dictionary.cambridge.org/dictionary/english/radio"/>
              </a:rPr>
              <a:t>radio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0" tooltip="https://dictionary.cambridge.org/dictionary/english/broadcast"/>
              </a:rPr>
              <a:t>broadcasts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etc. without other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1" tooltip="https://dictionary.cambridge.org/dictionary/english/people"/>
              </a:rPr>
              <a:t>people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12" tooltip="https://dictionary.cambridge.org/dictionary/english/hearing"/>
              </a:rPr>
              <a:t>hearing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3226" y="983350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250" y="1079014"/>
            <a:ext cx="796882" cy="749984"/>
          </a:xfrm>
          <a:custGeom>
            <a:avLst/>
            <a:gdLst/>
            <a:ahLst/>
            <a:cxnLst/>
            <a:rect r="r" b="b" t="t" l="l"/>
            <a:pathLst>
              <a:path h="749984" w="796882">
                <a:moveTo>
                  <a:pt x="0" y="0"/>
                </a:moveTo>
                <a:lnTo>
                  <a:pt x="796882" y="0"/>
                </a:lnTo>
                <a:lnTo>
                  <a:pt x="796882" y="749984"/>
                </a:lnTo>
                <a:lnTo>
                  <a:pt x="0" y="749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7189" y="1664163"/>
            <a:ext cx="2327933" cy="1944329"/>
          </a:xfrm>
          <a:custGeom>
            <a:avLst/>
            <a:gdLst/>
            <a:ahLst/>
            <a:cxnLst/>
            <a:rect r="r" b="b" t="t" l="l"/>
            <a:pathLst>
              <a:path h="1944329" w="2327933">
                <a:moveTo>
                  <a:pt x="0" y="0"/>
                </a:moveTo>
                <a:lnTo>
                  <a:pt x="2327932" y="0"/>
                </a:lnTo>
                <a:lnTo>
                  <a:pt x="2327932" y="1944329"/>
                </a:lnTo>
                <a:lnTo>
                  <a:pt x="0" y="1944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4250" y="8569250"/>
            <a:ext cx="373320" cy="495806"/>
          </a:xfrm>
          <a:custGeom>
            <a:avLst/>
            <a:gdLst/>
            <a:ahLst/>
            <a:cxnLst/>
            <a:rect r="r" b="b" t="t" l="l"/>
            <a:pathLst>
              <a:path h="495806" w="373320">
                <a:moveTo>
                  <a:pt x="0" y="0"/>
                </a:moveTo>
                <a:lnTo>
                  <a:pt x="373320" y="0"/>
                </a:lnTo>
                <a:lnTo>
                  <a:pt x="373320" y="495806"/>
                </a:lnTo>
                <a:lnTo>
                  <a:pt x="0" y="49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3350" y="831100"/>
            <a:ext cx="292800" cy="388856"/>
          </a:xfrm>
          <a:custGeom>
            <a:avLst/>
            <a:gdLst/>
            <a:ahLst/>
            <a:cxnLst/>
            <a:rect r="r" b="b" t="t" l="l"/>
            <a:pathLst>
              <a:path h="388856" w="292800">
                <a:moveTo>
                  <a:pt x="0" y="0"/>
                </a:moveTo>
                <a:lnTo>
                  <a:pt x="292800" y="0"/>
                </a:lnTo>
                <a:lnTo>
                  <a:pt x="292800" y="388856"/>
                </a:lnTo>
                <a:lnTo>
                  <a:pt x="0" y="388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781208" y="4047573"/>
            <a:ext cx="11714475" cy="2526124"/>
            <a:chOff x="0" y="0"/>
            <a:chExt cx="15619299" cy="33681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619256" cy="3368159"/>
            </a:xfrm>
            <a:custGeom>
              <a:avLst/>
              <a:gdLst/>
              <a:ahLst/>
              <a:cxnLst/>
              <a:rect r="r" b="b" t="t" l="l"/>
              <a:pathLst>
                <a:path h="3368159" w="15619256">
                  <a:moveTo>
                    <a:pt x="0" y="0"/>
                  </a:moveTo>
                  <a:lnTo>
                    <a:pt x="15619256" y="0"/>
                  </a:lnTo>
                  <a:lnTo>
                    <a:pt x="15619256" y="3368159"/>
                  </a:lnTo>
                  <a:lnTo>
                    <a:pt x="0" y="33681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15619299" cy="3453891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4416"/>
                </a:lnSpc>
              </a:pPr>
              <a:r>
                <a:rPr lang="en-US" sz="3200">
                  <a:solidFill>
                    <a:srgbClr val="615B56"/>
                  </a:solidFill>
                  <a:latin typeface="Poppins"/>
                </a:rPr>
                <a:t>Organise a treasure hunt game where students have to find pictures of belongings hidden around the classroom. Once found, they must identify them using "This is my/your…" and "These are my/your…" expressions.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958469" y="5117141"/>
            <a:ext cx="5095728" cy="4114800"/>
          </a:xfrm>
          <a:custGeom>
            <a:avLst/>
            <a:gdLst/>
            <a:ahLst/>
            <a:cxnLst/>
            <a:rect r="r" b="b" t="t" l="l"/>
            <a:pathLst>
              <a:path h="4114800" w="5095728">
                <a:moveTo>
                  <a:pt x="0" y="0"/>
                </a:moveTo>
                <a:lnTo>
                  <a:pt x="5095727" y="0"/>
                </a:lnTo>
                <a:lnTo>
                  <a:pt x="5095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81208" y="983350"/>
            <a:ext cx="9108230" cy="2660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72"/>
              </a:lnSpc>
            </a:pPr>
            <a:r>
              <a:rPr lang="en-US" sz="8727">
                <a:solidFill>
                  <a:srgbClr val="D4C1E3"/>
                </a:solidFill>
                <a:latin typeface="Capriola Bold"/>
              </a:rPr>
              <a:t>Activity 1 - </a:t>
            </a:r>
            <a:r>
              <a:rPr lang="en-US" sz="8727">
                <a:solidFill>
                  <a:srgbClr val="7B65C1"/>
                </a:solidFill>
                <a:latin typeface="Capriola Bold"/>
              </a:rPr>
              <a:t>Treasure</a:t>
            </a:r>
            <a:r>
              <a:rPr lang="en-US" sz="8727">
                <a:solidFill>
                  <a:srgbClr val="D4C1E3"/>
                </a:solidFill>
                <a:latin typeface="Capriola Bold"/>
              </a:rPr>
              <a:t> </a:t>
            </a:r>
            <a:r>
              <a:rPr lang="en-US" sz="8727">
                <a:solidFill>
                  <a:srgbClr val="7B65C1"/>
                </a:solidFill>
                <a:latin typeface="Capriola Bold"/>
              </a:rPr>
              <a:t>Hunt</a:t>
            </a:r>
            <a:r>
              <a:rPr lang="en-US" sz="8727">
                <a:solidFill>
                  <a:srgbClr val="D4C1E3"/>
                </a:solidFill>
                <a:latin typeface="Capriola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450" y="739926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9446" y="8176564"/>
            <a:ext cx="1377214" cy="1433421"/>
          </a:xfrm>
          <a:custGeom>
            <a:avLst/>
            <a:gdLst/>
            <a:ahLst/>
            <a:cxnLst/>
            <a:rect r="r" b="b" t="t" l="l"/>
            <a:pathLst>
              <a:path h="1433421" w="1377214">
                <a:moveTo>
                  <a:pt x="0" y="0"/>
                </a:moveTo>
                <a:lnTo>
                  <a:pt x="1377214" y="0"/>
                </a:lnTo>
                <a:lnTo>
                  <a:pt x="1377214" y="1433420"/>
                </a:lnTo>
                <a:lnTo>
                  <a:pt x="0" y="143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7434" y="8780185"/>
            <a:ext cx="1080872" cy="1144997"/>
          </a:xfrm>
          <a:custGeom>
            <a:avLst/>
            <a:gdLst/>
            <a:ahLst/>
            <a:cxnLst/>
            <a:rect r="r" b="b" t="t" l="l"/>
            <a:pathLst>
              <a:path h="1144997" w="1080872">
                <a:moveTo>
                  <a:pt x="0" y="0"/>
                </a:moveTo>
                <a:lnTo>
                  <a:pt x="1080872" y="0"/>
                </a:lnTo>
                <a:lnTo>
                  <a:pt x="1080872" y="1144996"/>
                </a:lnTo>
                <a:lnTo>
                  <a:pt x="0" y="1144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8158" y="8147998"/>
            <a:ext cx="1931432" cy="2006959"/>
          </a:xfrm>
          <a:custGeom>
            <a:avLst/>
            <a:gdLst/>
            <a:ahLst/>
            <a:cxnLst/>
            <a:rect r="r" b="b" t="t" l="l"/>
            <a:pathLst>
              <a:path h="2006959" w="1931432">
                <a:moveTo>
                  <a:pt x="0" y="0"/>
                </a:moveTo>
                <a:lnTo>
                  <a:pt x="1931432" y="0"/>
                </a:lnTo>
                <a:lnTo>
                  <a:pt x="1931432" y="2006960"/>
                </a:lnTo>
                <a:lnTo>
                  <a:pt x="0" y="200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1363217">
            <a:off x="2226250" y="9365390"/>
            <a:ext cx="16658" cy="12660"/>
            <a:chOff x="0" y="0"/>
            <a:chExt cx="22211" cy="168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" y="127"/>
              <a:ext cx="22098" cy="16764"/>
            </a:xfrm>
            <a:custGeom>
              <a:avLst/>
              <a:gdLst/>
              <a:ahLst/>
              <a:cxnLst/>
              <a:rect r="r" b="b" t="t" l="l"/>
              <a:pathLst>
                <a:path h="16764" w="22098">
                  <a:moveTo>
                    <a:pt x="5969" y="0"/>
                  </a:moveTo>
                  <a:cubicBezTo>
                    <a:pt x="5334" y="0"/>
                    <a:pt x="4699" y="0"/>
                    <a:pt x="4191" y="0"/>
                  </a:cubicBezTo>
                  <a:cubicBezTo>
                    <a:pt x="3048" y="0"/>
                    <a:pt x="2032" y="2921"/>
                    <a:pt x="0" y="6350"/>
                  </a:cubicBezTo>
                  <a:cubicBezTo>
                    <a:pt x="7493" y="8255"/>
                    <a:pt x="10922" y="16764"/>
                    <a:pt x="22098" y="16764"/>
                  </a:cubicBezTo>
                  <a:cubicBezTo>
                    <a:pt x="21717" y="2921"/>
                    <a:pt x="14859" y="0"/>
                    <a:pt x="5969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" id="9"/>
          <p:cNvGrpSpPr/>
          <p:nvPr/>
        </p:nvGrpSpPr>
        <p:grpSpPr>
          <a:xfrm rot="1363217">
            <a:off x="1683684" y="9672420"/>
            <a:ext cx="11716" cy="13658"/>
            <a:chOff x="0" y="0"/>
            <a:chExt cx="15621" cy="182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621" cy="18161"/>
            </a:xfrm>
            <a:custGeom>
              <a:avLst/>
              <a:gdLst/>
              <a:ahLst/>
              <a:cxnLst/>
              <a:rect r="r" b="b" t="t" l="l"/>
              <a:pathLst>
                <a:path h="18161" w="15621">
                  <a:moveTo>
                    <a:pt x="12827" y="0"/>
                  </a:moveTo>
                  <a:cubicBezTo>
                    <a:pt x="5461" y="1651"/>
                    <a:pt x="508" y="5588"/>
                    <a:pt x="127" y="13081"/>
                  </a:cubicBezTo>
                  <a:cubicBezTo>
                    <a:pt x="0" y="15494"/>
                    <a:pt x="3175" y="18161"/>
                    <a:pt x="5080" y="18161"/>
                  </a:cubicBezTo>
                  <a:cubicBezTo>
                    <a:pt x="5461" y="18161"/>
                    <a:pt x="5842" y="18034"/>
                    <a:pt x="6096" y="17907"/>
                  </a:cubicBezTo>
                  <a:cubicBezTo>
                    <a:pt x="10414" y="13208"/>
                    <a:pt x="15621" y="8128"/>
                    <a:pt x="12827" y="127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" id="11"/>
          <p:cNvGrpSpPr/>
          <p:nvPr/>
        </p:nvGrpSpPr>
        <p:grpSpPr>
          <a:xfrm rot="1363217">
            <a:off x="1211500" y="9531280"/>
            <a:ext cx="17878" cy="11160"/>
            <a:chOff x="0" y="0"/>
            <a:chExt cx="23837" cy="14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27"/>
              <a:ext cx="23876" cy="14732"/>
            </a:xfrm>
            <a:custGeom>
              <a:avLst/>
              <a:gdLst/>
              <a:ahLst/>
              <a:cxnLst/>
              <a:rect r="r" b="b" t="t" l="l"/>
              <a:pathLst>
                <a:path h="14732" w="23876">
                  <a:moveTo>
                    <a:pt x="14859" y="0"/>
                  </a:moveTo>
                  <a:cubicBezTo>
                    <a:pt x="10160" y="0"/>
                    <a:pt x="5715" y="2667"/>
                    <a:pt x="3429" y="5461"/>
                  </a:cubicBezTo>
                  <a:cubicBezTo>
                    <a:pt x="0" y="9652"/>
                    <a:pt x="6985" y="13208"/>
                    <a:pt x="11811" y="14732"/>
                  </a:cubicBezTo>
                  <a:cubicBezTo>
                    <a:pt x="15240" y="14351"/>
                    <a:pt x="16764" y="12065"/>
                    <a:pt x="17399" y="9017"/>
                  </a:cubicBezTo>
                  <a:cubicBezTo>
                    <a:pt x="20320" y="7747"/>
                    <a:pt x="23876" y="4191"/>
                    <a:pt x="21717" y="2540"/>
                  </a:cubicBezTo>
                  <a:cubicBezTo>
                    <a:pt x="19558" y="889"/>
                    <a:pt x="17145" y="0"/>
                    <a:pt x="14859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1363217">
            <a:off x="1735434" y="9653256"/>
            <a:ext cx="9494" cy="8496"/>
            <a:chOff x="0" y="0"/>
            <a:chExt cx="12659" cy="113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27"/>
              <a:ext cx="12573" cy="11176"/>
            </a:xfrm>
            <a:custGeom>
              <a:avLst/>
              <a:gdLst/>
              <a:ahLst/>
              <a:cxnLst/>
              <a:rect r="r" b="b" t="t" l="l"/>
              <a:pathLst>
                <a:path h="11176" w="12573">
                  <a:moveTo>
                    <a:pt x="8763" y="0"/>
                  </a:moveTo>
                  <a:cubicBezTo>
                    <a:pt x="3810" y="0"/>
                    <a:pt x="1651" y="4191"/>
                    <a:pt x="0" y="8509"/>
                  </a:cubicBezTo>
                  <a:cubicBezTo>
                    <a:pt x="2540" y="8636"/>
                    <a:pt x="5461" y="11176"/>
                    <a:pt x="7874" y="11176"/>
                  </a:cubicBezTo>
                  <a:cubicBezTo>
                    <a:pt x="9271" y="11176"/>
                    <a:pt x="10668" y="10287"/>
                    <a:pt x="11811" y="7620"/>
                  </a:cubicBezTo>
                  <a:cubicBezTo>
                    <a:pt x="12573" y="5588"/>
                    <a:pt x="10795" y="127"/>
                    <a:pt x="9906" y="0"/>
                  </a:cubicBezTo>
                  <a:cubicBezTo>
                    <a:pt x="9525" y="0"/>
                    <a:pt x="9144" y="0"/>
                    <a:pt x="876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1363217">
            <a:off x="1725976" y="9655644"/>
            <a:ext cx="8274" cy="8106"/>
            <a:chOff x="0" y="0"/>
            <a:chExt cx="11032" cy="1080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922" cy="10795"/>
            </a:xfrm>
            <a:custGeom>
              <a:avLst/>
              <a:gdLst/>
              <a:ahLst/>
              <a:cxnLst/>
              <a:rect r="r" b="b" t="t" l="l"/>
              <a:pathLst>
                <a:path h="10795" w="10922">
                  <a:moveTo>
                    <a:pt x="10160" y="635"/>
                  </a:moveTo>
                  <a:cubicBezTo>
                    <a:pt x="5715" y="1143"/>
                    <a:pt x="0" y="0"/>
                    <a:pt x="127" y="7239"/>
                  </a:cubicBezTo>
                  <a:cubicBezTo>
                    <a:pt x="127" y="8509"/>
                    <a:pt x="2413" y="10795"/>
                    <a:pt x="3810" y="10795"/>
                  </a:cubicBezTo>
                  <a:cubicBezTo>
                    <a:pt x="3810" y="10795"/>
                    <a:pt x="3810" y="10795"/>
                    <a:pt x="3937" y="10795"/>
                  </a:cubicBezTo>
                  <a:cubicBezTo>
                    <a:pt x="10922" y="10795"/>
                    <a:pt x="9652" y="5080"/>
                    <a:pt x="10160" y="635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" id="17"/>
          <p:cNvGrpSpPr/>
          <p:nvPr/>
        </p:nvGrpSpPr>
        <p:grpSpPr>
          <a:xfrm rot="1363217">
            <a:off x="1734760" y="9657664"/>
            <a:ext cx="222" cy="166"/>
            <a:chOff x="0" y="0"/>
            <a:chExt cx="296" cy="22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127"/>
              <a:ext cx="254" cy="127"/>
            </a:xfrm>
            <a:custGeom>
              <a:avLst/>
              <a:gdLst/>
              <a:ahLst/>
              <a:cxnLst/>
              <a:rect r="r" b="b" t="t" l="l"/>
              <a:pathLst>
                <a:path h="127" w="254">
                  <a:moveTo>
                    <a:pt x="0" y="0"/>
                  </a:moveTo>
                  <a:cubicBezTo>
                    <a:pt x="0" y="0"/>
                    <a:pt x="0" y="127"/>
                    <a:pt x="0" y="127"/>
                  </a:cubicBezTo>
                  <a:lnTo>
                    <a:pt x="127" y="127"/>
                  </a:lnTo>
                  <a:cubicBezTo>
                    <a:pt x="254" y="0"/>
                    <a:pt x="254" y="0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9" id="19"/>
          <p:cNvGrpSpPr/>
          <p:nvPr/>
        </p:nvGrpSpPr>
        <p:grpSpPr>
          <a:xfrm rot="1363217">
            <a:off x="2077328" y="9128962"/>
            <a:ext cx="7440" cy="8662"/>
            <a:chOff x="0" y="0"/>
            <a:chExt cx="9920" cy="1154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27" y="0"/>
              <a:ext cx="9779" cy="11557"/>
            </a:xfrm>
            <a:custGeom>
              <a:avLst/>
              <a:gdLst/>
              <a:ahLst/>
              <a:cxnLst/>
              <a:rect r="r" b="b" t="t" l="l"/>
              <a:pathLst>
                <a:path h="11557" w="9779">
                  <a:moveTo>
                    <a:pt x="2413" y="0"/>
                  </a:moveTo>
                  <a:cubicBezTo>
                    <a:pt x="889" y="0"/>
                    <a:pt x="0" y="889"/>
                    <a:pt x="127" y="2413"/>
                  </a:cubicBezTo>
                  <a:cubicBezTo>
                    <a:pt x="381" y="5080"/>
                    <a:pt x="2032" y="8255"/>
                    <a:pt x="4064" y="10160"/>
                  </a:cubicBezTo>
                  <a:cubicBezTo>
                    <a:pt x="5080" y="11049"/>
                    <a:pt x="6096" y="11430"/>
                    <a:pt x="6858" y="11430"/>
                  </a:cubicBezTo>
                  <a:cubicBezTo>
                    <a:pt x="8636" y="11557"/>
                    <a:pt x="9779" y="9652"/>
                    <a:pt x="9398" y="7366"/>
                  </a:cubicBezTo>
                  <a:cubicBezTo>
                    <a:pt x="9144" y="4699"/>
                    <a:pt x="6477" y="2413"/>
                    <a:pt x="5461" y="762"/>
                  </a:cubicBezTo>
                  <a:cubicBezTo>
                    <a:pt x="4318" y="254"/>
                    <a:pt x="3302" y="0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21" id="21"/>
          <p:cNvGrpSpPr/>
          <p:nvPr/>
        </p:nvGrpSpPr>
        <p:grpSpPr>
          <a:xfrm rot="1363217">
            <a:off x="2441818" y="9231656"/>
            <a:ext cx="8606" cy="11050"/>
            <a:chOff x="0" y="0"/>
            <a:chExt cx="11475" cy="1473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430" cy="14605"/>
            </a:xfrm>
            <a:custGeom>
              <a:avLst/>
              <a:gdLst/>
              <a:ahLst/>
              <a:cxnLst/>
              <a:rect r="r" b="b" t="t" l="l"/>
              <a:pathLst>
                <a:path h="14605" w="11430">
                  <a:moveTo>
                    <a:pt x="7493" y="0"/>
                  </a:moveTo>
                  <a:cubicBezTo>
                    <a:pt x="7366" y="0"/>
                    <a:pt x="7239" y="127"/>
                    <a:pt x="7239" y="127"/>
                  </a:cubicBezTo>
                  <a:cubicBezTo>
                    <a:pt x="3302" y="1524"/>
                    <a:pt x="1270" y="4953"/>
                    <a:pt x="635" y="9017"/>
                  </a:cubicBezTo>
                  <a:cubicBezTo>
                    <a:pt x="254" y="10922"/>
                    <a:pt x="127" y="12827"/>
                    <a:pt x="0" y="14605"/>
                  </a:cubicBezTo>
                  <a:cubicBezTo>
                    <a:pt x="1651" y="13843"/>
                    <a:pt x="3556" y="13081"/>
                    <a:pt x="5080" y="11938"/>
                  </a:cubicBezTo>
                  <a:cubicBezTo>
                    <a:pt x="8128" y="9525"/>
                    <a:pt x="11430" y="6985"/>
                    <a:pt x="10922" y="2540"/>
                  </a:cubicBezTo>
                  <a:cubicBezTo>
                    <a:pt x="10795" y="1651"/>
                    <a:pt x="8636" y="0"/>
                    <a:pt x="749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23" id="23"/>
          <p:cNvGrpSpPr/>
          <p:nvPr/>
        </p:nvGrpSpPr>
        <p:grpSpPr>
          <a:xfrm rot="1363217">
            <a:off x="1996474" y="9516528"/>
            <a:ext cx="7940" cy="7440"/>
            <a:chOff x="0" y="0"/>
            <a:chExt cx="10587" cy="99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541" cy="9906"/>
            </a:xfrm>
            <a:custGeom>
              <a:avLst/>
              <a:gdLst/>
              <a:ahLst/>
              <a:cxnLst/>
              <a:rect r="r" b="b" t="t" l="l"/>
              <a:pathLst>
                <a:path h="9906" w="10541">
                  <a:moveTo>
                    <a:pt x="10541" y="0"/>
                  </a:moveTo>
                  <a:cubicBezTo>
                    <a:pt x="5715" y="762"/>
                    <a:pt x="0" y="254"/>
                    <a:pt x="762" y="7747"/>
                  </a:cubicBezTo>
                  <a:cubicBezTo>
                    <a:pt x="762" y="8509"/>
                    <a:pt x="2032" y="9652"/>
                    <a:pt x="2794" y="9779"/>
                  </a:cubicBezTo>
                  <a:cubicBezTo>
                    <a:pt x="3175" y="9906"/>
                    <a:pt x="3556" y="9906"/>
                    <a:pt x="3937" y="9906"/>
                  </a:cubicBezTo>
                  <a:cubicBezTo>
                    <a:pt x="10160" y="9906"/>
                    <a:pt x="9906" y="4572"/>
                    <a:pt x="1054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25" id="25"/>
          <p:cNvGrpSpPr/>
          <p:nvPr/>
        </p:nvGrpSpPr>
        <p:grpSpPr>
          <a:xfrm rot="1363217">
            <a:off x="2005480" y="9518336"/>
            <a:ext cx="56" cy="56"/>
            <a:chOff x="0" y="0"/>
            <a:chExt cx="75" cy="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D4C1E3"/>
            </a:solidFill>
          </p:spPr>
        </p:sp>
      </p:grpSp>
      <p:grpSp>
        <p:nvGrpSpPr>
          <p:cNvPr name="Group 27" id="27"/>
          <p:cNvGrpSpPr/>
          <p:nvPr/>
        </p:nvGrpSpPr>
        <p:grpSpPr>
          <a:xfrm rot="1363217">
            <a:off x="2163856" y="9089098"/>
            <a:ext cx="4220" cy="7384"/>
            <a:chOff x="0" y="0"/>
            <a:chExt cx="5627" cy="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" y="127"/>
              <a:ext cx="5461" cy="9652"/>
            </a:xfrm>
            <a:custGeom>
              <a:avLst/>
              <a:gdLst/>
              <a:ahLst/>
              <a:cxnLst/>
              <a:rect r="r" b="b" t="t" l="l"/>
              <a:pathLst>
                <a:path h="9652" w="5461">
                  <a:moveTo>
                    <a:pt x="2413" y="0"/>
                  </a:moveTo>
                  <a:cubicBezTo>
                    <a:pt x="1651" y="1524"/>
                    <a:pt x="127" y="3175"/>
                    <a:pt x="127" y="4953"/>
                  </a:cubicBezTo>
                  <a:cubicBezTo>
                    <a:pt x="127" y="6731"/>
                    <a:pt x="0" y="9652"/>
                    <a:pt x="2286" y="9652"/>
                  </a:cubicBezTo>
                  <a:cubicBezTo>
                    <a:pt x="2794" y="9652"/>
                    <a:pt x="3302" y="9525"/>
                    <a:pt x="4064" y="9271"/>
                  </a:cubicBezTo>
                  <a:cubicBezTo>
                    <a:pt x="5080" y="8890"/>
                    <a:pt x="4953" y="5969"/>
                    <a:pt x="5461" y="4064"/>
                  </a:cubicBezTo>
                  <a:cubicBezTo>
                    <a:pt x="4318" y="2667"/>
                    <a:pt x="3429" y="1270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29" id="29"/>
          <p:cNvGrpSpPr/>
          <p:nvPr/>
        </p:nvGrpSpPr>
        <p:grpSpPr>
          <a:xfrm rot="1363217">
            <a:off x="2050806" y="9484444"/>
            <a:ext cx="6552" cy="5886"/>
            <a:chOff x="0" y="0"/>
            <a:chExt cx="8736" cy="784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636" cy="7874"/>
            </a:xfrm>
            <a:custGeom>
              <a:avLst/>
              <a:gdLst/>
              <a:ahLst/>
              <a:cxnLst/>
              <a:rect r="r" b="b" t="t" l="l"/>
              <a:pathLst>
                <a:path h="7874" w="8636">
                  <a:moveTo>
                    <a:pt x="3175" y="0"/>
                  </a:moveTo>
                  <a:cubicBezTo>
                    <a:pt x="635" y="1016"/>
                    <a:pt x="0" y="2794"/>
                    <a:pt x="1905" y="4826"/>
                  </a:cubicBezTo>
                  <a:cubicBezTo>
                    <a:pt x="3175" y="6096"/>
                    <a:pt x="5207" y="6858"/>
                    <a:pt x="6731" y="7874"/>
                  </a:cubicBezTo>
                  <a:cubicBezTo>
                    <a:pt x="7366" y="6096"/>
                    <a:pt x="8636" y="3810"/>
                    <a:pt x="8128" y="2667"/>
                  </a:cubicBezTo>
                  <a:cubicBezTo>
                    <a:pt x="7366" y="1270"/>
                    <a:pt x="4953" y="889"/>
                    <a:pt x="317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31" id="31"/>
          <p:cNvGrpSpPr/>
          <p:nvPr/>
        </p:nvGrpSpPr>
        <p:grpSpPr>
          <a:xfrm rot="1363217">
            <a:off x="2006414" y="9513680"/>
            <a:ext cx="8274" cy="6552"/>
            <a:chOff x="0" y="0"/>
            <a:chExt cx="11032" cy="873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" y="0"/>
              <a:ext cx="10795" cy="8636"/>
            </a:xfrm>
            <a:custGeom>
              <a:avLst/>
              <a:gdLst/>
              <a:ahLst/>
              <a:cxnLst/>
              <a:rect r="r" b="b" t="t" l="l"/>
              <a:pathLst>
                <a:path h="8636" w="10795">
                  <a:moveTo>
                    <a:pt x="9271" y="0"/>
                  </a:moveTo>
                  <a:cubicBezTo>
                    <a:pt x="3683" y="127"/>
                    <a:pt x="1778" y="4318"/>
                    <a:pt x="0" y="8636"/>
                  </a:cubicBezTo>
                  <a:cubicBezTo>
                    <a:pt x="4445" y="8128"/>
                    <a:pt x="9525" y="8509"/>
                    <a:pt x="10668" y="2286"/>
                  </a:cubicBezTo>
                  <a:cubicBezTo>
                    <a:pt x="10795" y="1651"/>
                    <a:pt x="9906" y="0"/>
                    <a:pt x="927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33" id="33"/>
          <p:cNvGrpSpPr/>
          <p:nvPr/>
        </p:nvGrpSpPr>
        <p:grpSpPr>
          <a:xfrm rot="1363217">
            <a:off x="1859426" y="9587772"/>
            <a:ext cx="7606" cy="5996"/>
            <a:chOff x="0" y="0"/>
            <a:chExt cx="10141" cy="799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127"/>
              <a:ext cx="10033" cy="7747"/>
            </a:xfrm>
            <a:custGeom>
              <a:avLst/>
              <a:gdLst/>
              <a:ahLst/>
              <a:cxnLst/>
              <a:rect r="r" b="b" t="t" l="l"/>
              <a:pathLst>
                <a:path h="7747" w="10033">
                  <a:moveTo>
                    <a:pt x="3175" y="0"/>
                  </a:moveTo>
                  <a:cubicBezTo>
                    <a:pt x="1016" y="1143"/>
                    <a:pt x="0" y="3302"/>
                    <a:pt x="1524" y="5207"/>
                  </a:cubicBezTo>
                  <a:cubicBezTo>
                    <a:pt x="2667" y="6477"/>
                    <a:pt x="4826" y="7747"/>
                    <a:pt x="6350" y="7747"/>
                  </a:cubicBezTo>
                  <a:cubicBezTo>
                    <a:pt x="6477" y="7747"/>
                    <a:pt x="6604" y="7747"/>
                    <a:pt x="6604" y="7747"/>
                  </a:cubicBezTo>
                  <a:cubicBezTo>
                    <a:pt x="9398" y="7493"/>
                    <a:pt x="10033" y="5080"/>
                    <a:pt x="8128" y="3175"/>
                  </a:cubicBezTo>
                  <a:cubicBezTo>
                    <a:pt x="6858" y="1778"/>
                    <a:pt x="4826" y="1016"/>
                    <a:pt x="317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35" id="35"/>
          <p:cNvGrpSpPr/>
          <p:nvPr/>
        </p:nvGrpSpPr>
        <p:grpSpPr>
          <a:xfrm rot="1363217">
            <a:off x="2191482" y="9395668"/>
            <a:ext cx="6830" cy="8384"/>
            <a:chOff x="0" y="0"/>
            <a:chExt cx="9107" cy="1117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127"/>
              <a:ext cx="9017" cy="11049"/>
            </a:xfrm>
            <a:custGeom>
              <a:avLst/>
              <a:gdLst/>
              <a:ahLst/>
              <a:cxnLst/>
              <a:rect r="r" b="b" t="t" l="l"/>
              <a:pathLst>
                <a:path h="11049" w="9017">
                  <a:moveTo>
                    <a:pt x="0" y="0"/>
                  </a:moveTo>
                  <a:cubicBezTo>
                    <a:pt x="889" y="4445"/>
                    <a:pt x="127" y="9906"/>
                    <a:pt x="6604" y="11049"/>
                  </a:cubicBezTo>
                  <a:cubicBezTo>
                    <a:pt x="6604" y="11049"/>
                    <a:pt x="6604" y="11049"/>
                    <a:pt x="6731" y="11049"/>
                  </a:cubicBezTo>
                  <a:cubicBezTo>
                    <a:pt x="7493" y="11049"/>
                    <a:pt x="9017" y="10033"/>
                    <a:pt x="9017" y="9525"/>
                  </a:cubicBezTo>
                  <a:cubicBezTo>
                    <a:pt x="8763" y="3683"/>
                    <a:pt x="4445" y="1778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37" id="37"/>
          <p:cNvGrpSpPr/>
          <p:nvPr/>
        </p:nvGrpSpPr>
        <p:grpSpPr>
          <a:xfrm rot="1363217">
            <a:off x="2193160" y="9394534"/>
            <a:ext cx="278" cy="166"/>
            <a:chOff x="0" y="0"/>
            <a:chExt cx="371" cy="22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" y="127"/>
              <a:ext cx="127" cy="254"/>
            </a:xfrm>
            <a:custGeom>
              <a:avLst/>
              <a:gdLst/>
              <a:ahLst/>
              <a:cxnLst/>
              <a:rect r="r" b="b" t="t" l="l"/>
              <a:pathLst>
                <a:path h="254" w="127">
                  <a:moveTo>
                    <a:pt x="0" y="0"/>
                  </a:moveTo>
                  <a:cubicBezTo>
                    <a:pt x="0" y="0"/>
                    <a:pt x="0" y="0"/>
                    <a:pt x="0" y="127"/>
                  </a:cubicBezTo>
                  <a:cubicBezTo>
                    <a:pt x="0" y="254"/>
                    <a:pt x="127" y="0"/>
                    <a:pt x="127" y="12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39" id="39"/>
          <p:cNvGrpSpPr/>
          <p:nvPr/>
        </p:nvGrpSpPr>
        <p:grpSpPr>
          <a:xfrm rot="1363217">
            <a:off x="2279484" y="9010888"/>
            <a:ext cx="6386" cy="5830"/>
            <a:chOff x="0" y="0"/>
            <a:chExt cx="8515" cy="777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127" y="127"/>
              <a:ext cx="8255" cy="7620"/>
            </a:xfrm>
            <a:custGeom>
              <a:avLst/>
              <a:gdLst/>
              <a:ahLst/>
              <a:cxnLst/>
              <a:rect r="r" b="b" t="t" l="l"/>
              <a:pathLst>
                <a:path h="7620" w="8255">
                  <a:moveTo>
                    <a:pt x="6985" y="0"/>
                  </a:moveTo>
                  <a:cubicBezTo>
                    <a:pt x="5207" y="889"/>
                    <a:pt x="3302" y="1524"/>
                    <a:pt x="1905" y="2794"/>
                  </a:cubicBezTo>
                  <a:cubicBezTo>
                    <a:pt x="0" y="4699"/>
                    <a:pt x="508" y="7112"/>
                    <a:pt x="3175" y="7620"/>
                  </a:cubicBezTo>
                  <a:cubicBezTo>
                    <a:pt x="3175" y="7620"/>
                    <a:pt x="3302" y="7620"/>
                    <a:pt x="3429" y="7620"/>
                  </a:cubicBezTo>
                  <a:cubicBezTo>
                    <a:pt x="4953" y="7620"/>
                    <a:pt x="6731" y="6223"/>
                    <a:pt x="8255" y="5461"/>
                  </a:cubicBezTo>
                  <a:cubicBezTo>
                    <a:pt x="7874" y="3556"/>
                    <a:pt x="7366" y="1778"/>
                    <a:pt x="698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41" id="41"/>
          <p:cNvGrpSpPr/>
          <p:nvPr/>
        </p:nvGrpSpPr>
        <p:grpSpPr>
          <a:xfrm rot="1363217">
            <a:off x="1349466" y="9470486"/>
            <a:ext cx="7552" cy="5886"/>
            <a:chOff x="0" y="0"/>
            <a:chExt cx="10069" cy="7848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27" y="0"/>
              <a:ext cx="9906" cy="7747"/>
            </a:xfrm>
            <a:custGeom>
              <a:avLst/>
              <a:gdLst/>
              <a:ahLst/>
              <a:cxnLst/>
              <a:rect r="r" b="b" t="t" l="l"/>
              <a:pathLst>
                <a:path h="7747" w="9906">
                  <a:moveTo>
                    <a:pt x="6731" y="0"/>
                  </a:moveTo>
                  <a:cubicBezTo>
                    <a:pt x="5207" y="0"/>
                    <a:pt x="3175" y="1651"/>
                    <a:pt x="1905" y="2921"/>
                  </a:cubicBezTo>
                  <a:cubicBezTo>
                    <a:pt x="0" y="4826"/>
                    <a:pt x="635" y="6731"/>
                    <a:pt x="3175" y="7747"/>
                  </a:cubicBezTo>
                  <a:cubicBezTo>
                    <a:pt x="4953" y="6858"/>
                    <a:pt x="7239" y="6477"/>
                    <a:pt x="8382" y="5080"/>
                  </a:cubicBezTo>
                  <a:cubicBezTo>
                    <a:pt x="9906" y="3302"/>
                    <a:pt x="9144" y="508"/>
                    <a:pt x="6985" y="127"/>
                  </a:cubicBezTo>
                  <a:cubicBezTo>
                    <a:pt x="6858" y="0"/>
                    <a:pt x="6731" y="0"/>
                    <a:pt x="673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43" id="43"/>
          <p:cNvGrpSpPr/>
          <p:nvPr/>
        </p:nvGrpSpPr>
        <p:grpSpPr>
          <a:xfrm rot="1363217">
            <a:off x="1576066" y="8991690"/>
            <a:ext cx="6440" cy="8218"/>
            <a:chOff x="0" y="0"/>
            <a:chExt cx="8587" cy="10957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127" y="0"/>
              <a:ext cx="8509" cy="10922"/>
            </a:xfrm>
            <a:custGeom>
              <a:avLst/>
              <a:gdLst/>
              <a:ahLst/>
              <a:cxnLst/>
              <a:rect r="r" b="b" t="t" l="l"/>
              <a:pathLst>
                <a:path h="10922" w="8509">
                  <a:moveTo>
                    <a:pt x="8509" y="0"/>
                  </a:moveTo>
                  <a:cubicBezTo>
                    <a:pt x="4191" y="1905"/>
                    <a:pt x="0" y="3810"/>
                    <a:pt x="0" y="9525"/>
                  </a:cubicBezTo>
                  <a:cubicBezTo>
                    <a:pt x="0" y="9906"/>
                    <a:pt x="1397" y="10922"/>
                    <a:pt x="2032" y="10922"/>
                  </a:cubicBezTo>
                  <a:cubicBezTo>
                    <a:pt x="2159" y="10922"/>
                    <a:pt x="2159" y="10922"/>
                    <a:pt x="2159" y="10922"/>
                  </a:cubicBezTo>
                  <a:cubicBezTo>
                    <a:pt x="8509" y="9652"/>
                    <a:pt x="8001" y="4572"/>
                    <a:pt x="8509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45" id="45"/>
          <p:cNvGrpSpPr/>
          <p:nvPr/>
        </p:nvGrpSpPr>
        <p:grpSpPr>
          <a:xfrm rot="1363217">
            <a:off x="1583778" y="8993250"/>
            <a:ext cx="112" cy="56"/>
            <a:chOff x="0" y="0"/>
            <a:chExt cx="149" cy="7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127" y="0"/>
              <a:ext cx="127" cy="0"/>
            </a:xfrm>
            <a:custGeom>
              <a:avLst/>
              <a:gdLst/>
              <a:ahLst/>
              <a:cxnLst/>
              <a:rect r="r" b="b" t="t" l="l"/>
              <a:pathLst>
                <a:path h="0" w="127">
                  <a:moveTo>
                    <a:pt x="0" y="0"/>
                  </a:moveTo>
                  <a:cubicBezTo>
                    <a:pt x="0" y="0"/>
                    <a:pt x="0" y="0"/>
                    <a:pt x="1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47" id="47"/>
          <p:cNvGrpSpPr/>
          <p:nvPr/>
        </p:nvGrpSpPr>
        <p:grpSpPr>
          <a:xfrm rot="1363217">
            <a:off x="1645728" y="9675676"/>
            <a:ext cx="8274" cy="6608"/>
            <a:chOff x="0" y="0"/>
            <a:chExt cx="11032" cy="8811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" y="127"/>
              <a:ext cx="10795" cy="8636"/>
            </a:xfrm>
            <a:custGeom>
              <a:avLst/>
              <a:gdLst/>
              <a:ahLst/>
              <a:cxnLst/>
              <a:rect r="r" b="b" t="t" l="l"/>
              <a:pathLst>
                <a:path h="8636" w="10795">
                  <a:moveTo>
                    <a:pt x="9398" y="0"/>
                  </a:moveTo>
                  <a:cubicBezTo>
                    <a:pt x="9398" y="0"/>
                    <a:pt x="9271" y="0"/>
                    <a:pt x="9271" y="0"/>
                  </a:cubicBezTo>
                  <a:cubicBezTo>
                    <a:pt x="3683" y="0"/>
                    <a:pt x="1778" y="4191"/>
                    <a:pt x="0" y="8636"/>
                  </a:cubicBezTo>
                  <a:cubicBezTo>
                    <a:pt x="4572" y="8255"/>
                    <a:pt x="9779" y="8636"/>
                    <a:pt x="10795" y="2286"/>
                  </a:cubicBezTo>
                  <a:cubicBezTo>
                    <a:pt x="10795" y="1524"/>
                    <a:pt x="9906" y="0"/>
                    <a:pt x="9398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49" id="49"/>
          <p:cNvGrpSpPr/>
          <p:nvPr/>
        </p:nvGrpSpPr>
        <p:grpSpPr>
          <a:xfrm rot="1363217">
            <a:off x="1175324" y="9534372"/>
            <a:ext cx="222" cy="278"/>
            <a:chOff x="0" y="0"/>
            <a:chExt cx="296" cy="371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27" y="0"/>
              <a:ext cx="127" cy="381"/>
            </a:xfrm>
            <a:custGeom>
              <a:avLst/>
              <a:gdLst/>
              <a:ahLst/>
              <a:cxnLst/>
              <a:rect r="r" b="b" t="t" l="l"/>
              <a:pathLst>
                <a:path h="381" w="127">
                  <a:moveTo>
                    <a:pt x="0" y="0"/>
                  </a:moveTo>
                  <a:cubicBezTo>
                    <a:pt x="0" y="127"/>
                    <a:pt x="127" y="254"/>
                    <a:pt x="127" y="3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51" id="51"/>
          <p:cNvGrpSpPr/>
          <p:nvPr/>
        </p:nvGrpSpPr>
        <p:grpSpPr>
          <a:xfrm rot="1363217">
            <a:off x="958544" y="9619916"/>
            <a:ext cx="6830" cy="5996"/>
            <a:chOff x="0" y="0"/>
            <a:chExt cx="9107" cy="799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890" cy="8001"/>
            </a:xfrm>
            <a:custGeom>
              <a:avLst/>
              <a:gdLst/>
              <a:ahLst/>
              <a:cxnLst/>
              <a:rect r="r" b="b" t="t" l="l"/>
              <a:pathLst>
                <a:path h="8001" w="8890">
                  <a:moveTo>
                    <a:pt x="7112" y="0"/>
                  </a:moveTo>
                  <a:cubicBezTo>
                    <a:pt x="5461" y="1143"/>
                    <a:pt x="3429" y="1778"/>
                    <a:pt x="2032" y="3175"/>
                  </a:cubicBezTo>
                  <a:cubicBezTo>
                    <a:pt x="0" y="5207"/>
                    <a:pt x="635" y="6985"/>
                    <a:pt x="3429" y="8001"/>
                  </a:cubicBezTo>
                  <a:cubicBezTo>
                    <a:pt x="5207" y="7239"/>
                    <a:pt x="7874" y="6858"/>
                    <a:pt x="8382" y="5461"/>
                  </a:cubicBezTo>
                  <a:cubicBezTo>
                    <a:pt x="8890" y="4064"/>
                    <a:pt x="7747" y="1905"/>
                    <a:pt x="711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53" id="53"/>
          <p:cNvGrpSpPr/>
          <p:nvPr/>
        </p:nvGrpSpPr>
        <p:grpSpPr>
          <a:xfrm rot="1363217">
            <a:off x="1758544" y="8896794"/>
            <a:ext cx="13658" cy="12714"/>
            <a:chOff x="0" y="0"/>
            <a:chExt cx="18211" cy="1695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127"/>
              <a:ext cx="18161" cy="16637"/>
            </a:xfrm>
            <a:custGeom>
              <a:avLst/>
              <a:gdLst/>
              <a:ahLst/>
              <a:cxnLst/>
              <a:rect r="r" b="b" t="t" l="l"/>
              <a:pathLst>
                <a:path h="16637" w="18161">
                  <a:moveTo>
                    <a:pt x="11811" y="7366"/>
                  </a:moveTo>
                  <a:lnTo>
                    <a:pt x="12700" y="7747"/>
                  </a:lnTo>
                  <a:cubicBezTo>
                    <a:pt x="12700" y="8001"/>
                    <a:pt x="12700" y="8001"/>
                    <a:pt x="12700" y="8128"/>
                  </a:cubicBezTo>
                  <a:cubicBezTo>
                    <a:pt x="12446" y="8001"/>
                    <a:pt x="12192" y="7620"/>
                    <a:pt x="11811" y="7366"/>
                  </a:cubicBezTo>
                  <a:close/>
                  <a:moveTo>
                    <a:pt x="15494" y="0"/>
                  </a:moveTo>
                  <a:cubicBezTo>
                    <a:pt x="11176" y="0"/>
                    <a:pt x="13208" y="4953"/>
                    <a:pt x="11811" y="7366"/>
                  </a:cubicBezTo>
                  <a:cubicBezTo>
                    <a:pt x="7239" y="8255"/>
                    <a:pt x="0" y="8128"/>
                    <a:pt x="2540" y="14986"/>
                  </a:cubicBezTo>
                  <a:cubicBezTo>
                    <a:pt x="2921" y="16256"/>
                    <a:pt x="3683" y="16637"/>
                    <a:pt x="4572" y="16637"/>
                  </a:cubicBezTo>
                  <a:cubicBezTo>
                    <a:pt x="6731" y="16637"/>
                    <a:pt x="10160" y="13716"/>
                    <a:pt x="12700" y="13589"/>
                  </a:cubicBezTo>
                  <a:cubicBezTo>
                    <a:pt x="16002" y="12954"/>
                    <a:pt x="17907" y="11176"/>
                    <a:pt x="18161" y="7874"/>
                  </a:cubicBezTo>
                  <a:cubicBezTo>
                    <a:pt x="17653" y="5207"/>
                    <a:pt x="17526" y="127"/>
                    <a:pt x="16637" y="0"/>
                  </a:cubicBezTo>
                  <a:cubicBezTo>
                    <a:pt x="16256" y="0"/>
                    <a:pt x="15875" y="0"/>
                    <a:pt x="1549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55" id="55"/>
          <p:cNvGrpSpPr/>
          <p:nvPr/>
        </p:nvGrpSpPr>
        <p:grpSpPr>
          <a:xfrm rot="1363217">
            <a:off x="2217812" y="9059926"/>
            <a:ext cx="2776" cy="4664"/>
            <a:chOff x="0" y="0"/>
            <a:chExt cx="3701" cy="6219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127" y="0"/>
              <a:ext cx="3556" cy="6096"/>
            </a:xfrm>
            <a:custGeom>
              <a:avLst/>
              <a:gdLst/>
              <a:ahLst/>
              <a:cxnLst/>
              <a:rect r="r" b="b" t="t" l="l"/>
              <a:pathLst>
                <a:path h="6096" w="3556">
                  <a:moveTo>
                    <a:pt x="1905" y="0"/>
                  </a:moveTo>
                  <a:cubicBezTo>
                    <a:pt x="1270" y="635"/>
                    <a:pt x="0" y="1270"/>
                    <a:pt x="0" y="1651"/>
                  </a:cubicBezTo>
                  <a:cubicBezTo>
                    <a:pt x="254" y="3175"/>
                    <a:pt x="1016" y="4699"/>
                    <a:pt x="1524" y="6096"/>
                  </a:cubicBezTo>
                  <a:cubicBezTo>
                    <a:pt x="2286" y="5588"/>
                    <a:pt x="3556" y="5080"/>
                    <a:pt x="3429" y="4572"/>
                  </a:cubicBezTo>
                  <a:cubicBezTo>
                    <a:pt x="3175" y="3048"/>
                    <a:pt x="2413" y="1524"/>
                    <a:pt x="190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57" id="57"/>
          <p:cNvGrpSpPr/>
          <p:nvPr/>
        </p:nvGrpSpPr>
        <p:grpSpPr>
          <a:xfrm rot="1363217">
            <a:off x="2294614" y="8993876"/>
            <a:ext cx="3832" cy="5886"/>
            <a:chOff x="0" y="0"/>
            <a:chExt cx="5109" cy="7848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127" y="0"/>
              <a:ext cx="4953" cy="7874"/>
            </a:xfrm>
            <a:custGeom>
              <a:avLst/>
              <a:gdLst/>
              <a:ahLst/>
              <a:cxnLst/>
              <a:rect r="r" b="b" t="t" l="l"/>
              <a:pathLst>
                <a:path h="7874" w="4953">
                  <a:moveTo>
                    <a:pt x="0" y="0"/>
                  </a:moveTo>
                  <a:cubicBezTo>
                    <a:pt x="508" y="2540"/>
                    <a:pt x="1016" y="5207"/>
                    <a:pt x="1778" y="7874"/>
                  </a:cubicBezTo>
                  <a:cubicBezTo>
                    <a:pt x="2794" y="7112"/>
                    <a:pt x="3810" y="6477"/>
                    <a:pt x="4953" y="5715"/>
                  </a:cubicBezTo>
                  <a:cubicBezTo>
                    <a:pt x="3302" y="3810"/>
                    <a:pt x="1651" y="1905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59" id="59"/>
          <p:cNvGrpSpPr/>
          <p:nvPr/>
        </p:nvGrpSpPr>
        <p:grpSpPr>
          <a:xfrm rot="1363217">
            <a:off x="2295780" y="8993074"/>
            <a:ext cx="222" cy="334"/>
            <a:chOff x="0" y="0"/>
            <a:chExt cx="296" cy="445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127"/>
              <a:ext cx="254" cy="254"/>
            </a:xfrm>
            <a:custGeom>
              <a:avLst/>
              <a:gdLst/>
              <a:ahLst/>
              <a:cxnLst/>
              <a:rect r="r" b="b" t="t" l="l"/>
              <a:pathLst>
                <a:path h="254" w="254">
                  <a:moveTo>
                    <a:pt x="0" y="0"/>
                  </a:moveTo>
                  <a:cubicBezTo>
                    <a:pt x="0" y="0"/>
                    <a:pt x="127" y="0"/>
                    <a:pt x="127" y="127"/>
                  </a:cubicBezTo>
                  <a:cubicBezTo>
                    <a:pt x="127" y="254"/>
                    <a:pt x="254" y="127"/>
                    <a:pt x="254" y="254"/>
                  </a:cubicBezTo>
                  <a:cubicBezTo>
                    <a:pt x="254" y="127"/>
                    <a:pt x="254" y="0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61" id="61"/>
          <p:cNvGrpSpPr/>
          <p:nvPr/>
        </p:nvGrpSpPr>
        <p:grpSpPr>
          <a:xfrm rot="1363217">
            <a:off x="1897250" y="8820176"/>
            <a:ext cx="5164" cy="6884"/>
            <a:chOff x="0" y="0"/>
            <a:chExt cx="6885" cy="9179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127" y="0"/>
              <a:ext cx="6731" cy="9144"/>
            </a:xfrm>
            <a:custGeom>
              <a:avLst/>
              <a:gdLst/>
              <a:ahLst/>
              <a:cxnLst/>
              <a:rect r="r" b="b" t="t" l="l"/>
              <a:pathLst>
                <a:path h="9144" w="6731">
                  <a:moveTo>
                    <a:pt x="4064" y="0"/>
                  </a:moveTo>
                  <a:cubicBezTo>
                    <a:pt x="4064" y="0"/>
                    <a:pt x="4064" y="0"/>
                    <a:pt x="4064" y="127"/>
                  </a:cubicBezTo>
                  <a:cubicBezTo>
                    <a:pt x="0" y="2032"/>
                    <a:pt x="381" y="5588"/>
                    <a:pt x="381" y="9144"/>
                  </a:cubicBezTo>
                  <a:cubicBezTo>
                    <a:pt x="4699" y="8763"/>
                    <a:pt x="6731" y="6350"/>
                    <a:pt x="5969" y="1905"/>
                  </a:cubicBezTo>
                  <a:cubicBezTo>
                    <a:pt x="5842" y="1143"/>
                    <a:pt x="4445" y="0"/>
                    <a:pt x="406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63" id="63"/>
          <p:cNvGrpSpPr/>
          <p:nvPr/>
        </p:nvGrpSpPr>
        <p:grpSpPr>
          <a:xfrm rot="1363217">
            <a:off x="1411784" y="9440500"/>
            <a:ext cx="3220" cy="3664"/>
            <a:chOff x="0" y="0"/>
            <a:chExt cx="4293" cy="488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4191" cy="4826"/>
            </a:xfrm>
            <a:custGeom>
              <a:avLst/>
              <a:gdLst/>
              <a:ahLst/>
              <a:cxnLst/>
              <a:rect r="r" b="b" t="t" l="l"/>
              <a:pathLst>
                <a:path h="4826" w="4191">
                  <a:moveTo>
                    <a:pt x="3175" y="0"/>
                  </a:moveTo>
                  <a:cubicBezTo>
                    <a:pt x="2413" y="127"/>
                    <a:pt x="1143" y="127"/>
                    <a:pt x="889" y="508"/>
                  </a:cubicBezTo>
                  <a:cubicBezTo>
                    <a:pt x="381" y="1270"/>
                    <a:pt x="0" y="2667"/>
                    <a:pt x="381" y="3302"/>
                  </a:cubicBezTo>
                  <a:cubicBezTo>
                    <a:pt x="1143" y="4318"/>
                    <a:pt x="1778" y="4826"/>
                    <a:pt x="2286" y="4826"/>
                  </a:cubicBezTo>
                  <a:cubicBezTo>
                    <a:pt x="3048" y="4826"/>
                    <a:pt x="3683" y="4064"/>
                    <a:pt x="3937" y="2540"/>
                  </a:cubicBezTo>
                  <a:cubicBezTo>
                    <a:pt x="4191" y="1778"/>
                    <a:pt x="3429" y="762"/>
                    <a:pt x="317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65" id="65"/>
          <p:cNvGrpSpPr/>
          <p:nvPr/>
        </p:nvGrpSpPr>
        <p:grpSpPr>
          <a:xfrm rot="1363217">
            <a:off x="2028588" y="9130942"/>
            <a:ext cx="4830" cy="2942"/>
            <a:chOff x="0" y="0"/>
            <a:chExt cx="6440" cy="3923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127" y="127"/>
              <a:ext cx="6223" cy="3683"/>
            </a:xfrm>
            <a:custGeom>
              <a:avLst/>
              <a:gdLst/>
              <a:ahLst/>
              <a:cxnLst/>
              <a:rect r="r" b="b" t="t" l="l"/>
              <a:pathLst>
                <a:path h="3683" w="6223">
                  <a:moveTo>
                    <a:pt x="4445" y="0"/>
                  </a:moveTo>
                  <a:cubicBezTo>
                    <a:pt x="2921" y="254"/>
                    <a:pt x="1397" y="1143"/>
                    <a:pt x="0" y="1905"/>
                  </a:cubicBezTo>
                  <a:cubicBezTo>
                    <a:pt x="508" y="2413"/>
                    <a:pt x="1143" y="3683"/>
                    <a:pt x="1778" y="3683"/>
                  </a:cubicBezTo>
                  <a:cubicBezTo>
                    <a:pt x="3302" y="3302"/>
                    <a:pt x="4699" y="2413"/>
                    <a:pt x="6223" y="1905"/>
                  </a:cubicBezTo>
                  <a:cubicBezTo>
                    <a:pt x="5588" y="1143"/>
                    <a:pt x="4953" y="0"/>
                    <a:pt x="444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67" id="67"/>
          <p:cNvGrpSpPr/>
          <p:nvPr/>
        </p:nvGrpSpPr>
        <p:grpSpPr>
          <a:xfrm rot="1363217">
            <a:off x="1452842" y="9377754"/>
            <a:ext cx="388" cy="610"/>
            <a:chOff x="0" y="0"/>
            <a:chExt cx="517" cy="81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127" y="127"/>
              <a:ext cx="381" cy="635"/>
            </a:xfrm>
            <a:custGeom>
              <a:avLst/>
              <a:gdLst/>
              <a:ahLst/>
              <a:cxnLst/>
              <a:rect r="r" b="b" t="t" l="l"/>
              <a:pathLst>
                <a:path h="635" w="381">
                  <a:moveTo>
                    <a:pt x="254" y="0"/>
                  </a:moveTo>
                  <a:lnTo>
                    <a:pt x="0" y="127"/>
                  </a:lnTo>
                  <a:cubicBezTo>
                    <a:pt x="127" y="254"/>
                    <a:pt x="254" y="508"/>
                    <a:pt x="381" y="635"/>
                  </a:cubicBezTo>
                  <a:cubicBezTo>
                    <a:pt x="254" y="381"/>
                    <a:pt x="254" y="127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69" id="69"/>
          <p:cNvGrpSpPr/>
          <p:nvPr/>
        </p:nvGrpSpPr>
        <p:grpSpPr>
          <a:xfrm rot="1363217">
            <a:off x="1451774" y="9378842"/>
            <a:ext cx="3720" cy="6218"/>
            <a:chOff x="0" y="0"/>
            <a:chExt cx="4960" cy="8291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4826" cy="8255"/>
            </a:xfrm>
            <a:custGeom>
              <a:avLst/>
              <a:gdLst/>
              <a:ahLst/>
              <a:cxnLst/>
              <a:rect r="r" b="b" t="t" l="l"/>
              <a:pathLst>
                <a:path h="8255" w="4826">
                  <a:moveTo>
                    <a:pt x="0" y="0"/>
                  </a:moveTo>
                  <a:cubicBezTo>
                    <a:pt x="381" y="2540"/>
                    <a:pt x="508" y="5334"/>
                    <a:pt x="1524" y="7747"/>
                  </a:cubicBezTo>
                  <a:cubicBezTo>
                    <a:pt x="1778" y="8128"/>
                    <a:pt x="2159" y="8255"/>
                    <a:pt x="2540" y="8255"/>
                  </a:cubicBezTo>
                  <a:cubicBezTo>
                    <a:pt x="3683" y="8255"/>
                    <a:pt x="4826" y="7239"/>
                    <a:pt x="4572" y="5969"/>
                  </a:cubicBezTo>
                  <a:cubicBezTo>
                    <a:pt x="3810" y="3683"/>
                    <a:pt x="1651" y="2032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71" id="71"/>
          <p:cNvGrpSpPr/>
          <p:nvPr/>
        </p:nvGrpSpPr>
        <p:grpSpPr>
          <a:xfrm rot="1363217">
            <a:off x="1712200" y="9649162"/>
            <a:ext cx="3832" cy="6052"/>
            <a:chOff x="0" y="0"/>
            <a:chExt cx="5109" cy="8069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127" y="0"/>
              <a:ext cx="4953" cy="8001"/>
            </a:xfrm>
            <a:custGeom>
              <a:avLst/>
              <a:gdLst/>
              <a:ahLst/>
              <a:cxnLst/>
              <a:rect r="r" b="b" t="t" l="l"/>
              <a:pathLst>
                <a:path h="8001" w="4953">
                  <a:moveTo>
                    <a:pt x="0" y="0"/>
                  </a:moveTo>
                  <a:cubicBezTo>
                    <a:pt x="508" y="2667"/>
                    <a:pt x="1016" y="5334"/>
                    <a:pt x="1651" y="8001"/>
                  </a:cubicBezTo>
                  <a:cubicBezTo>
                    <a:pt x="2794" y="7239"/>
                    <a:pt x="4699" y="6604"/>
                    <a:pt x="4699" y="5842"/>
                  </a:cubicBezTo>
                  <a:cubicBezTo>
                    <a:pt x="4953" y="2667"/>
                    <a:pt x="2794" y="1016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73" id="73"/>
          <p:cNvGrpSpPr/>
          <p:nvPr/>
        </p:nvGrpSpPr>
        <p:grpSpPr>
          <a:xfrm rot="1363217">
            <a:off x="1713462" y="9648600"/>
            <a:ext cx="112" cy="112"/>
            <a:chOff x="0" y="0"/>
            <a:chExt cx="149" cy="149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127" y="0"/>
              <a:ext cx="0" cy="127"/>
            </a:xfrm>
            <a:custGeom>
              <a:avLst/>
              <a:gdLst/>
              <a:ahLst/>
              <a:cxnLst/>
              <a:rect r="r" b="b" t="t" l="l"/>
              <a:pathLst>
                <a:path h="127" w="0">
                  <a:moveTo>
                    <a:pt x="0" y="0"/>
                  </a:moveTo>
                  <a:lnTo>
                    <a:pt x="0" y="127"/>
                  </a:lnTo>
                  <a:cubicBezTo>
                    <a:pt x="0" y="127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75" id="75"/>
          <p:cNvGrpSpPr/>
          <p:nvPr/>
        </p:nvGrpSpPr>
        <p:grpSpPr>
          <a:xfrm rot="1363217">
            <a:off x="1269956" y="9505000"/>
            <a:ext cx="10660" cy="12492"/>
            <a:chOff x="0" y="0"/>
            <a:chExt cx="14213" cy="16656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14097" cy="16510"/>
            </a:xfrm>
            <a:custGeom>
              <a:avLst/>
              <a:gdLst/>
              <a:ahLst/>
              <a:cxnLst/>
              <a:rect r="r" b="b" t="t" l="l"/>
              <a:pathLst>
                <a:path h="16510" w="14097">
                  <a:moveTo>
                    <a:pt x="11557" y="0"/>
                  </a:moveTo>
                  <a:cubicBezTo>
                    <a:pt x="6604" y="0"/>
                    <a:pt x="8636" y="4699"/>
                    <a:pt x="7874" y="7493"/>
                  </a:cubicBezTo>
                  <a:cubicBezTo>
                    <a:pt x="4064" y="9525"/>
                    <a:pt x="0" y="13716"/>
                    <a:pt x="4699" y="16002"/>
                  </a:cubicBezTo>
                  <a:cubicBezTo>
                    <a:pt x="5461" y="16383"/>
                    <a:pt x="6223" y="16510"/>
                    <a:pt x="6731" y="16510"/>
                  </a:cubicBezTo>
                  <a:cubicBezTo>
                    <a:pt x="10414" y="16510"/>
                    <a:pt x="12446" y="11176"/>
                    <a:pt x="14097" y="7366"/>
                  </a:cubicBezTo>
                  <a:cubicBezTo>
                    <a:pt x="13462" y="4826"/>
                    <a:pt x="13081" y="0"/>
                    <a:pt x="12192" y="0"/>
                  </a:cubicBezTo>
                  <a:cubicBezTo>
                    <a:pt x="11938" y="0"/>
                    <a:pt x="11684" y="0"/>
                    <a:pt x="1155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77" id="77"/>
          <p:cNvGrpSpPr/>
          <p:nvPr/>
        </p:nvGrpSpPr>
        <p:grpSpPr>
          <a:xfrm rot="1363217">
            <a:off x="2205170" y="9403648"/>
            <a:ext cx="3054" cy="4776"/>
            <a:chOff x="0" y="0"/>
            <a:chExt cx="4072" cy="6368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3937" cy="6350"/>
            </a:xfrm>
            <a:custGeom>
              <a:avLst/>
              <a:gdLst/>
              <a:ahLst/>
              <a:cxnLst/>
              <a:rect r="r" b="b" t="t" l="l"/>
              <a:pathLst>
                <a:path h="6350" w="3937">
                  <a:moveTo>
                    <a:pt x="2032" y="0"/>
                  </a:moveTo>
                  <a:cubicBezTo>
                    <a:pt x="1270" y="635"/>
                    <a:pt x="0" y="1270"/>
                    <a:pt x="127" y="1905"/>
                  </a:cubicBezTo>
                  <a:cubicBezTo>
                    <a:pt x="508" y="3429"/>
                    <a:pt x="1270" y="4826"/>
                    <a:pt x="2032" y="6350"/>
                  </a:cubicBezTo>
                  <a:cubicBezTo>
                    <a:pt x="2667" y="5715"/>
                    <a:pt x="3429" y="5080"/>
                    <a:pt x="3937" y="4572"/>
                  </a:cubicBezTo>
                  <a:cubicBezTo>
                    <a:pt x="3429" y="3048"/>
                    <a:pt x="2667" y="1524"/>
                    <a:pt x="203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79" id="79"/>
          <p:cNvGrpSpPr/>
          <p:nvPr/>
        </p:nvGrpSpPr>
        <p:grpSpPr>
          <a:xfrm rot="1363217">
            <a:off x="2262272" y="9349032"/>
            <a:ext cx="6218" cy="4054"/>
            <a:chOff x="0" y="0"/>
            <a:chExt cx="8291" cy="5405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127" y="0"/>
              <a:ext cx="8128" cy="5461"/>
            </a:xfrm>
            <a:custGeom>
              <a:avLst/>
              <a:gdLst/>
              <a:ahLst/>
              <a:cxnLst/>
              <a:rect r="r" b="b" t="t" l="l"/>
              <a:pathLst>
                <a:path h="5461" w="8128">
                  <a:moveTo>
                    <a:pt x="0" y="0"/>
                  </a:moveTo>
                  <a:cubicBezTo>
                    <a:pt x="1905" y="1778"/>
                    <a:pt x="3810" y="3683"/>
                    <a:pt x="5842" y="5461"/>
                  </a:cubicBezTo>
                  <a:cubicBezTo>
                    <a:pt x="6604" y="4318"/>
                    <a:pt x="7366" y="3302"/>
                    <a:pt x="8128" y="2286"/>
                  </a:cubicBezTo>
                  <a:cubicBezTo>
                    <a:pt x="5334" y="1524"/>
                    <a:pt x="2667" y="762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81" id="81"/>
          <p:cNvGrpSpPr/>
          <p:nvPr/>
        </p:nvGrpSpPr>
        <p:grpSpPr>
          <a:xfrm rot="1363217">
            <a:off x="1204194" y="9543556"/>
            <a:ext cx="4552" cy="2720"/>
            <a:chOff x="0" y="0"/>
            <a:chExt cx="6069" cy="3627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127"/>
              <a:ext cx="5969" cy="3429"/>
            </a:xfrm>
            <a:custGeom>
              <a:avLst/>
              <a:gdLst/>
              <a:ahLst/>
              <a:cxnLst/>
              <a:rect r="r" b="b" t="t" l="l"/>
              <a:pathLst>
                <a:path h="3429" w="5969">
                  <a:moveTo>
                    <a:pt x="4572" y="0"/>
                  </a:moveTo>
                  <a:cubicBezTo>
                    <a:pt x="4572" y="0"/>
                    <a:pt x="4445" y="0"/>
                    <a:pt x="4445" y="0"/>
                  </a:cubicBezTo>
                  <a:cubicBezTo>
                    <a:pt x="2921" y="254"/>
                    <a:pt x="1524" y="1016"/>
                    <a:pt x="0" y="1524"/>
                  </a:cubicBezTo>
                  <a:cubicBezTo>
                    <a:pt x="508" y="2286"/>
                    <a:pt x="1143" y="3429"/>
                    <a:pt x="1524" y="3429"/>
                  </a:cubicBezTo>
                  <a:cubicBezTo>
                    <a:pt x="3048" y="3175"/>
                    <a:pt x="4572" y="2413"/>
                    <a:pt x="5969" y="1905"/>
                  </a:cubicBezTo>
                  <a:cubicBezTo>
                    <a:pt x="5461" y="1143"/>
                    <a:pt x="4826" y="0"/>
                    <a:pt x="457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83" id="83"/>
          <p:cNvGrpSpPr/>
          <p:nvPr/>
        </p:nvGrpSpPr>
        <p:grpSpPr>
          <a:xfrm rot="1363217">
            <a:off x="1931036" y="8822482"/>
            <a:ext cx="4330" cy="2888"/>
            <a:chOff x="0" y="0"/>
            <a:chExt cx="5773" cy="3851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5715" cy="3810"/>
            </a:xfrm>
            <a:custGeom>
              <a:avLst/>
              <a:gdLst/>
              <a:ahLst/>
              <a:cxnLst/>
              <a:rect r="r" b="b" t="t" l="l"/>
              <a:pathLst>
                <a:path h="3810" w="5715">
                  <a:moveTo>
                    <a:pt x="2286" y="0"/>
                  </a:moveTo>
                  <a:cubicBezTo>
                    <a:pt x="1524" y="0"/>
                    <a:pt x="762" y="635"/>
                    <a:pt x="0" y="1016"/>
                  </a:cubicBezTo>
                  <a:cubicBezTo>
                    <a:pt x="127" y="1778"/>
                    <a:pt x="127" y="2921"/>
                    <a:pt x="508" y="3175"/>
                  </a:cubicBezTo>
                  <a:cubicBezTo>
                    <a:pt x="1143" y="3429"/>
                    <a:pt x="2032" y="3810"/>
                    <a:pt x="2667" y="3810"/>
                  </a:cubicBezTo>
                  <a:cubicBezTo>
                    <a:pt x="2921" y="3810"/>
                    <a:pt x="3175" y="3810"/>
                    <a:pt x="3302" y="3683"/>
                  </a:cubicBezTo>
                  <a:cubicBezTo>
                    <a:pt x="5715" y="2159"/>
                    <a:pt x="5461" y="762"/>
                    <a:pt x="2540" y="127"/>
                  </a:cubicBezTo>
                  <a:cubicBezTo>
                    <a:pt x="2540" y="0"/>
                    <a:pt x="2413" y="0"/>
                    <a:pt x="2286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85" id="85"/>
          <p:cNvGrpSpPr/>
          <p:nvPr/>
        </p:nvGrpSpPr>
        <p:grpSpPr>
          <a:xfrm rot="1363217">
            <a:off x="2181392" y="9423490"/>
            <a:ext cx="3276" cy="5108"/>
            <a:chOff x="0" y="0"/>
            <a:chExt cx="4368" cy="6811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127" y="0"/>
              <a:ext cx="4191" cy="6731"/>
            </a:xfrm>
            <a:custGeom>
              <a:avLst/>
              <a:gdLst/>
              <a:ahLst/>
              <a:cxnLst/>
              <a:rect r="r" b="b" t="t" l="l"/>
              <a:pathLst>
                <a:path h="6731" w="4191">
                  <a:moveTo>
                    <a:pt x="2667" y="0"/>
                  </a:moveTo>
                  <a:cubicBezTo>
                    <a:pt x="1778" y="1016"/>
                    <a:pt x="0" y="2032"/>
                    <a:pt x="0" y="2921"/>
                  </a:cubicBezTo>
                  <a:cubicBezTo>
                    <a:pt x="127" y="4191"/>
                    <a:pt x="1524" y="5461"/>
                    <a:pt x="2413" y="6731"/>
                  </a:cubicBezTo>
                  <a:cubicBezTo>
                    <a:pt x="2921" y="5207"/>
                    <a:pt x="3810" y="3683"/>
                    <a:pt x="4064" y="2032"/>
                  </a:cubicBezTo>
                  <a:cubicBezTo>
                    <a:pt x="4191" y="1524"/>
                    <a:pt x="3175" y="635"/>
                    <a:pt x="266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87" id="87"/>
          <p:cNvGrpSpPr/>
          <p:nvPr/>
        </p:nvGrpSpPr>
        <p:grpSpPr>
          <a:xfrm rot="1363217">
            <a:off x="2266934" y="9015006"/>
            <a:ext cx="2942" cy="3942"/>
            <a:chOff x="0" y="0"/>
            <a:chExt cx="3923" cy="5256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127"/>
              <a:ext cx="3937" cy="5080"/>
            </a:xfrm>
            <a:custGeom>
              <a:avLst/>
              <a:gdLst/>
              <a:ahLst/>
              <a:cxnLst/>
              <a:rect r="r" b="b" t="t" l="l"/>
              <a:pathLst>
                <a:path h="5080" w="3937">
                  <a:moveTo>
                    <a:pt x="2286" y="0"/>
                  </a:moveTo>
                  <a:cubicBezTo>
                    <a:pt x="1524" y="635"/>
                    <a:pt x="381" y="1270"/>
                    <a:pt x="254" y="1905"/>
                  </a:cubicBezTo>
                  <a:cubicBezTo>
                    <a:pt x="0" y="3937"/>
                    <a:pt x="635" y="5080"/>
                    <a:pt x="1651" y="5080"/>
                  </a:cubicBezTo>
                  <a:cubicBezTo>
                    <a:pt x="2032" y="5080"/>
                    <a:pt x="2540" y="4953"/>
                    <a:pt x="2921" y="4699"/>
                  </a:cubicBezTo>
                  <a:cubicBezTo>
                    <a:pt x="3556" y="4572"/>
                    <a:pt x="3683" y="3175"/>
                    <a:pt x="3937" y="2286"/>
                  </a:cubicBezTo>
                  <a:cubicBezTo>
                    <a:pt x="3302" y="1524"/>
                    <a:pt x="2794" y="635"/>
                    <a:pt x="2286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89" id="89"/>
          <p:cNvGrpSpPr/>
          <p:nvPr/>
        </p:nvGrpSpPr>
        <p:grpSpPr>
          <a:xfrm rot="1363217">
            <a:off x="1963918" y="9509420"/>
            <a:ext cx="2998" cy="3942"/>
            <a:chOff x="0" y="0"/>
            <a:chExt cx="3997" cy="5256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3937" cy="5207"/>
            </a:xfrm>
            <a:custGeom>
              <a:avLst/>
              <a:gdLst/>
              <a:ahLst/>
              <a:cxnLst/>
              <a:rect r="r" b="b" t="t" l="l"/>
              <a:pathLst>
                <a:path h="5207" w="3937">
                  <a:moveTo>
                    <a:pt x="2286" y="0"/>
                  </a:moveTo>
                  <a:cubicBezTo>
                    <a:pt x="1651" y="762"/>
                    <a:pt x="381" y="1270"/>
                    <a:pt x="254" y="2032"/>
                  </a:cubicBezTo>
                  <a:cubicBezTo>
                    <a:pt x="0" y="4064"/>
                    <a:pt x="635" y="5207"/>
                    <a:pt x="1778" y="5207"/>
                  </a:cubicBezTo>
                  <a:cubicBezTo>
                    <a:pt x="2159" y="5207"/>
                    <a:pt x="2540" y="5080"/>
                    <a:pt x="3048" y="4826"/>
                  </a:cubicBezTo>
                  <a:cubicBezTo>
                    <a:pt x="3683" y="4572"/>
                    <a:pt x="3683" y="3175"/>
                    <a:pt x="3937" y="2413"/>
                  </a:cubicBezTo>
                  <a:cubicBezTo>
                    <a:pt x="3429" y="1524"/>
                    <a:pt x="2921" y="762"/>
                    <a:pt x="2286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1" id="91"/>
          <p:cNvGrpSpPr/>
          <p:nvPr/>
        </p:nvGrpSpPr>
        <p:grpSpPr>
          <a:xfrm rot="1363217">
            <a:off x="1636876" y="9330690"/>
            <a:ext cx="4276" cy="2832"/>
            <a:chOff x="0" y="0"/>
            <a:chExt cx="5701" cy="3776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127"/>
              <a:ext cx="5715" cy="3556"/>
            </a:xfrm>
            <a:custGeom>
              <a:avLst/>
              <a:gdLst/>
              <a:ahLst/>
              <a:cxnLst/>
              <a:rect r="r" b="b" t="t" l="l"/>
              <a:pathLst>
                <a:path h="3556" w="5715">
                  <a:moveTo>
                    <a:pt x="2667" y="0"/>
                  </a:moveTo>
                  <a:cubicBezTo>
                    <a:pt x="762" y="0"/>
                    <a:pt x="0" y="1016"/>
                    <a:pt x="762" y="2667"/>
                  </a:cubicBezTo>
                  <a:cubicBezTo>
                    <a:pt x="1143" y="3175"/>
                    <a:pt x="2540" y="3302"/>
                    <a:pt x="3429" y="3556"/>
                  </a:cubicBezTo>
                  <a:cubicBezTo>
                    <a:pt x="4191" y="3048"/>
                    <a:pt x="4826" y="2540"/>
                    <a:pt x="5715" y="1905"/>
                  </a:cubicBezTo>
                  <a:cubicBezTo>
                    <a:pt x="5080" y="1270"/>
                    <a:pt x="4445" y="127"/>
                    <a:pt x="3683" y="0"/>
                  </a:cubicBezTo>
                  <a:cubicBezTo>
                    <a:pt x="3302" y="0"/>
                    <a:pt x="2921" y="0"/>
                    <a:pt x="266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3" id="93"/>
          <p:cNvGrpSpPr/>
          <p:nvPr/>
        </p:nvGrpSpPr>
        <p:grpSpPr>
          <a:xfrm rot="1363217">
            <a:off x="1498700" y="9377688"/>
            <a:ext cx="1610" cy="1610"/>
            <a:chOff x="0" y="0"/>
            <a:chExt cx="2147" cy="2147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127"/>
              <a:ext cx="2159" cy="1905"/>
            </a:xfrm>
            <a:custGeom>
              <a:avLst/>
              <a:gdLst/>
              <a:ahLst/>
              <a:cxnLst/>
              <a:rect r="r" b="b" t="t" l="l"/>
              <a:pathLst>
                <a:path h="1905" w="2159">
                  <a:moveTo>
                    <a:pt x="0" y="0"/>
                  </a:moveTo>
                  <a:cubicBezTo>
                    <a:pt x="127" y="508"/>
                    <a:pt x="381" y="1016"/>
                    <a:pt x="635" y="1397"/>
                  </a:cubicBezTo>
                  <a:cubicBezTo>
                    <a:pt x="889" y="1778"/>
                    <a:pt x="1524" y="1778"/>
                    <a:pt x="2159" y="19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5" id="95"/>
          <p:cNvGrpSpPr/>
          <p:nvPr/>
        </p:nvGrpSpPr>
        <p:grpSpPr>
          <a:xfrm rot="1363217">
            <a:off x="1437386" y="9045492"/>
            <a:ext cx="1332" cy="1332"/>
            <a:chOff x="0" y="0"/>
            <a:chExt cx="1776" cy="1776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1778" cy="1651"/>
            </a:xfrm>
            <a:custGeom>
              <a:avLst/>
              <a:gdLst/>
              <a:ahLst/>
              <a:cxnLst/>
              <a:rect r="r" b="b" t="t" l="l"/>
              <a:pathLst>
                <a:path h="1651" w="1778">
                  <a:moveTo>
                    <a:pt x="0" y="0"/>
                  </a:moveTo>
                  <a:lnTo>
                    <a:pt x="762" y="1651"/>
                  </a:lnTo>
                  <a:lnTo>
                    <a:pt x="1778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7" id="97"/>
          <p:cNvGrpSpPr/>
          <p:nvPr/>
        </p:nvGrpSpPr>
        <p:grpSpPr>
          <a:xfrm rot="1363217">
            <a:off x="1368462" y="9060324"/>
            <a:ext cx="2776" cy="2444"/>
            <a:chOff x="0" y="0"/>
            <a:chExt cx="3701" cy="3259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127"/>
              <a:ext cx="3683" cy="3048"/>
            </a:xfrm>
            <a:custGeom>
              <a:avLst/>
              <a:gdLst/>
              <a:ahLst/>
              <a:cxnLst/>
              <a:rect r="r" b="b" t="t" l="l"/>
              <a:pathLst>
                <a:path h="3048" w="3683">
                  <a:moveTo>
                    <a:pt x="0" y="0"/>
                  </a:moveTo>
                  <a:cubicBezTo>
                    <a:pt x="381" y="889"/>
                    <a:pt x="381" y="1905"/>
                    <a:pt x="889" y="2667"/>
                  </a:cubicBezTo>
                  <a:cubicBezTo>
                    <a:pt x="1143" y="2921"/>
                    <a:pt x="2286" y="3048"/>
                    <a:pt x="2794" y="3048"/>
                  </a:cubicBezTo>
                  <a:cubicBezTo>
                    <a:pt x="2921" y="3048"/>
                    <a:pt x="2921" y="3048"/>
                    <a:pt x="2921" y="3048"/>
                  </a:cubicBezTo>
                  <a:cubicBezTo>
                    <a:pt x="3683" y="1270"/>
                    <a:pt x="2540" y="254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99" id="99"/>
          <p:cNvGrpSpPr/>
          <p:nvPr/>
        </p:nvGrpSpPr>
        <p:grpSpPr>
          <a:xfrm rot="1363217">
            <a:off x="1368944" y="9059762"/>
            <a:ext cx="166" cy="166"/>
            <a:chOff x="0" y="0"/>
            <a:chExt cx="221" cy="221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-127" y="127"/>
              <a:ext cx="254" cy="127"/>
            </a:xfrm>
            <a:custGeom>
              <a:avLst/>
              <a:gdLst/>
              <a:ahLst/>
              <a:cxnLst/>
              <a:rect r="r" b="b" t="t" l="l"/>
              <a:pathLst>
                <a:path h="127" w="254">
                  <a:moveTo>
                    <a:pt x="254" y="0"/>
                  </a:moveTo>
                  <a:cubicBezTo>
                    <a:pt x="254" y="0"/>
                    <a:pt x="254" y="0"/>
                    <a:pt x="127" y="0"/>
                  </a:cubicBezTo>
                  <a:cubicBezTo>
                    <a:pt x="0" y="0"/>
                    <a:pt x="127" y="0"/>
                    <a:pt x="127" y="127"/>
                  </a:cubicBezTo>
                  <a:lnTo>
                    <a:pt x="254" y="127"/>
                  </a:lnTo>
                  <a:cubicBezTo>
                    <a:pt x="254" y="0"/>
                    <a:pt x="254" y="0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01" id="101"/>
          <p:cNvGrpSpPr/>
          <p:nvPr/>
        </p:nvGrpSpPr>
        <p:grpSpPr>
          <a:xfrm rot="1363217">
            <a:off x="1825194" y="9200326"/>
            <a:ext cx="500" cy="722"/>
            <a:chOff x="0" y="0"/>
            <a:chExt cx="667" cy="963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0" y="127"/>
              <a:ext cx="635" cy="889"/>
            </a:xfrm>
            <a:custGeom>
              <a:avLst/>
              <a:gdLst/>
              <a:ahLst/>
              <a:cxnLst/>
              <a:rect r="r" b="b" t="t" l="l"/>
              <a:pathLst>
                <a:path h="889" w="635">
                  <a:moveTo>
                    <a:pt x="0" y="0"/>
                  </a:moveTo>
                  <a:cubicBezTo>
                    <a:pt x="0" y="0"/>
                    <a:pt x="0" y="127"/>
                    <a:pt x="0" y="254"/>
                  </a:cubicBezTo>
                  <a:cubicBezTo>
                    <a:pt x="254" y="381"/>
                    <a:pt x="381" y="635"/>
                    <a:pt x="635" y="889"/>
                  </a:cubicBezTo>
                  <a:cubicBezTo>
                    <a:pt x="508" y="508"/>
                    <a:pt x="381" y="127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03" id="103"/>
          <p:cNvGrpSpPr/>
          <p:nvPr/>
        </p:nvGrpSpPr>
        <p:grpSpPr>
          <a:xfrm rot="1363217">
            <a:off x="1825074" y="9201358"/>
            <a:ext cx="1998" cy="1832"/>
            <a:chOff x="0" y="0"/>
            <a:chExt cx="2664" cy="2443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127"/>
              <a:ext cx="2540" cy="2286"/>
            </a:xfrm>
            <a:custGeom>
              <a:avLst/>
              <a:gdLst/>
              <a:ahLst/>
              <a:cxnLst/>
              <a:rect r="r" b="b" t="t" l="l"/>
              <a:pathLst>
                <a:path h="2286" w="2540">
                  <a:moveTo>
                    <a:pt x="0" y="0"/>
                  </a:moveTo>
                  <a:cubicBezTo>
                    <a:pt x="254" y="508"/>
                    <a:pt x="381" y="1143"/>
                    <a:pt x="762" y="1778"/>
                  </a:cubicBezTo>
                  <a:cubicBezTo>
                    <a:pt x="1016" y="2032"/>
                    <a:pt x="2032" y="2032"/>
                    <a:pt x="2540" y="2286"/>
                  </a:cubicBezTo>
                  <a:cubicBezTo>
                    <a:pt x="1778" y="1524"/>
                    <a:pt x="889" y="635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05" id="105"/>
          <p:cNvGrpSpPr/>
          <p:nvPr/>
        </p:nvGrpSpPr>
        <p:grpSpPr>
          <a:xfrm rot="1363217">
            <a:off x="2259190" y="9008198"/>
            <a:ext cx="388" cy="556"/>
            <a:chOff x="0" y="0"/>
            <a:chExt cx="517" cy="741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508" cy="762"/>
            </a:xfrm>
            <a:custGeom>
              <a:avLst/>
              <a:gdLst/>
              <a:ahLst/>
              <a:cxnLst/>
              <a:rect r="r" b="b" t="t" l="l"/>
              <a:pathLst>
                <a:path h="762" w="508">
                  <a:moveTo>
                    <a:pt x="0" y="0"/>
                  </a:moveTo>
                  <a:cubicBezTo>
                    <a:pt x="0" y="127"/>
                    <a:pt x="0" y="127"/>
                    <a:pt x="0" y="254"/>
                  </a:cubicBezTo>
                  <a:cubicBezTo>
                    <a:pt x="127" y="508"/>
                    <a:pt x="254" y="508"/>
                    <a:pt x="508" y="762"/>
                  </a:cubicBezTo>
                  <a:cubicBezTo>
                    <a:pt x="508" y="508"/>
                    <a:pt x="381" y="254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07" id="107"/>
          <p:cNvGrpSpPr/>
          <p:nvPr/>
        </p:nvGrpSpPr>
        <p:grpSpPr>
          <a:xfrm rot="1363217">
            <a:off x="2258968" y="9009076"/>
            <a:ext cx="2166" cy="1944"/>
            <a:chOff x="0" y="0"/>
            <a:chExt cx="2888" cy="2592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127" y="127"/>
              <a:ext cx="2794" cy="2413"/>
            </a:xfrm>
            <a:custGeom>
              <a:avLst/>
              <a:gdLst/>
              <a:ahLst/>
              <a:cxnLst/>
              <a:rect r="r" b="b" t="t" l="l"/>
              <a:pathLst>
                <a:path h="2413" w="2794">
                  <a:moveTo>
                    <a:pt x="0" y="0"/>
                  </a:moveTo>
                  <a:cubicBezTo>
                    <a:pt x="127" y="635"/>
                    <a:pt x="254" y="1397"/>
                    <a:pt x="762" y="1905"/>
                  </a:cubicBezTo>
                  <a:cubicBezTo>
                    <a:pt x="1016" y="2286"/>
                    <a:pt x="2032" y="2286"/>
                    <a:pt x="2794" y="2413"/>
                  </a:cubicBezTo>
                  <a:cubicBezTo>
                    <a:pt x="1778" y="1651"/>
                    <a:pt x="889" y="762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09" id="109"/>
          <p:cNvGrpSpPr/>
          <p:nvPr/>
        </p:nvGrpSpPr>
        <p:grpSpPr>
          <a:xfrm rot="1363217">
            <a:off x="1895910" y="8825788"/>
            <a:ext cx="556" cy="556"/>
            <a:chOff x="0" y="0"/>
            <a:chExt cx="741" cy="741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127" y="127"/>
              <a:ext cx="508" cy="508"/>
            </a:xfrm>
            <a:custGeom>
              <a:avLst/>
              <a:gdLst/>
              <a:ahLst/>
              <a:cxnLst/>
              <a:rect r="r" b="b" t="t" l="l"/>
              <a:pathLst>
                <a:path h="508" w="508">
                  <a:moveTo>
                    <a:pt x="127" y="0"/>
                  </a:moveTo>
                  <a:cubicBezTo>
                    <a:pt x="127" y="127"/>
                    <a:pt x="0" y="381"/>
                    <a:pt x="0" y="508"/>
                  </a:cubicBezTo>
                  <a:cubicBezTo>
                    <a:pt x="127" y="508"/>
                    <a:pt x="381" y="381"/>
                    <a:pt x="508" y="381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1" id="111"/>
          <p:cNvGrpSpPr/>
          <p:nvPr/>
        </p:nvGrpSpPr>
        <p:grpSpPr>
          <a:xfrm rot="1363217">
            <a:off x="1891016" y="8825204"/>
            <a:ext cx="4442" cy="3164"/>
            <a:chOff x="0" y="0"/>
            <a:chExt cx="5923" cy="4219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127" y="0"/>
              <a:ext cx="5842" cy="4191"/>
            </a:xfrm>
            <a:custGeom>
              <a:avLst/>
              <a:gdLst/>
              <a:ahLst/>
              <a:cxnLst/>
              <a:rect r="r" b="b" t="t" l="l"/>
              <a:pathLst>
                <a:path h="4191" w="5842">
                  <a:moveTo>
                    <a:pt x="5842" y="0"/>
                  </a:moveTo>
                  <a:cubicBezTo>
                    <a:pt x="3810" y="635"/>
                    <a:pt x="0" y="254"/>
                    <a:pt x="3937" y="4191"/>
                  </a:cubicBezTo>
                  <a:cubicBezTo>
                    <a:pt x="4572" y="2794"/>
                    <a:pt x="5207" y="1397"/>
                    <a:pt x="584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3" id="113"/>
          <p:cNvGrpSpPr/>
          <p:nvPr/>
        </p:nvGrpSpPr>
        <p:grpSpPr>
          <a:xfrm rot="1363217">
            <a:off x="971790" y="9248164"/>
            <a:ext cx="2942" cy="2554"/>
            <a:chOff x="0" y="0"/>
            <a:chExt cx="3923" cy="3405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127" y="0"/>
              <a:ext cx="3683" cy="3302"/>
            </a:xfrm>
            <a:custGeom>
              <a:avLst/>
              <a:gdLst/>
              <a:ahLst/>
              <a:cxnLst/>
              <a:rect r="r" b="b" t="t" l="l"/>
              <a:pathLst>
                <a:path h="3302" w="3683">
                  <a:moveTo>
                    <a:pt x="0" y="0"/>
                  </a:moveTo>
                  <a:cubicBezTo>
                    <a:pt x="381" y="1143"/>
                    <a:pt x="254" y="3302"/>
                    <a:pt x="1397" y="3302"/>
                  </a:cubicBezTo>
                  <a:cubicBezTo>
                    <a:pt x="1905" y="3302"/>
                    <a:pt x="2667" y="2921"/>
                    <a:pt x="3683" y="1778"/>
                  </a:cubicBezTo>
                  <a:cubicBezTo>
                    <a:pt x="2540" y="1143"/>
                    <a:pt x="1143" y="635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5" id="115"/>
          <p:cNvGrpSpPr/>
          <p:nvPr/>
        </p:nvGrpSpPr>
        <p:grpSpPr>
          <a:xfrm rot="1363217">
            <a:off x="972140" y="9247264"/>
            <a:ext cx="388" cy="444"/>
            <a:chOff x="0" y="0"/>
            <a:chExt cx="517" cy="592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127"/>
              <a:ext cx="508" cy="381"/>
            </a:xfrm>
            <a:custGeom>
              <a:avLst/>
              <a:gdLst/>
              <a:ahLst/>
              <a:cxnLst/>
              <a:rect r="r" b="b" t="t" l="l"/>
              <a:pathLst>
                <a:path h="381" w="508">
                  <a:moveTo>
                    <a:pt x="254" y="0"/>
                  </a:moveTo>
                  <a:cubicBezTo>
                    <a:pt x="254" y="0"/>
                    <a:pt x="127" y="127"/>
                    <a:pt x="0" y="127"/>
                  </a:cubicBezTo>
                  <a:cubicBezTo>
                    <a:pt x="254" y="254"/>
                    <a:pt x="381" y="254"/>
                    <a:pt x="508" y="381"/>
                  </a:cubicBezTo>
                  <a:cubicBezTo>
                    <a:pt x="381" y="254"/>
                    <a:pt x="381" y="127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7" id="117"/>
          <p:cNvGrpSpPr/>
          <p:nvPr/>
        </p:nvGrpSpPr>
        <p:grpSpPr>
          <a:xfrm rot="1363217">
            <a:off x="1916720" y="8816636"/>
            <a:ext cx="1332" cy="1278"/>
            <a:chOff x="0" y="0"/>
            <a:chExt cx="1776" cy="1704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1778" cy="1651"/>
            </a:xfrm>
            <a:custGeom>
              <a:avLst/>
              <a:gdLst/>
              <a:ahLst/>
              <a:cxnLst/>
              <a:rect r="r" b="b" t="t" l="l"/>
              <a:pathLst>
                <a:path h="1651" w="1778">
                  <a:moveTo>
                    <a:pt x="1778" y="0"/>
                  </a:moveTo>
                  <a:lnTo>
                    <a:pt x="0" y="635"/>
                  </a:lnTo>
                  <a:lnTo>
                    <a:pt x="1651" y="1651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19" id="119"/>
          <p:cNvGrpSpPr/>
          <p:nvPr/>
        </p:nvGrpSpPr>
        <p:grpSpPr>
          <a:xfrm rot="1363217">
            <a:off x="2096208" y="9437334"/>
            <a:ext cx="1332" cy="1222"/>
            <a:chOff x="0" y="0"/>
            <a:chExt cx="1776" cy="1629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127" y="0"/>
              <a:ext cx="1651" cy="1524"/>
            </a:xfrm>
            <a:custGeom>
              <a:avLst/>
              <a:gdLst/>
              <a:ahLst/>
              <a:cxnLst/>
              <a:rect r="r" b="b" t="t" l="l"/>
              <a:pathLst>
                <a:path h="1524" w="1651">
                  <a:moveTo>
                    <a:pt x="1651" y="0"/>
                  </a:moveTo>
                  <a:lnTo>
                    <a:pt x="0" y="635"/>
                  </a:lnTo>
                  <a:lnTo>
                    <a:pt x="1524" y="1524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21" id="121"/>
          <p:cNvGrpSpPr/>
          <p:nvPr/>
        </p:nvGrpSpPr>
        <p:grpSpPr>
          <a:xfrm rot="1363217">
            <a:off x="1964754" y="8793958"/>
            <a:ext cx="944" cy="556"/>
            <a:chOff x="0" y="0"/>
            <a:chExt cx="1259" cy="741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127" y="0"/>
              <a:ext cx="1016" cy="762"/>
            </a:xfrm>
            <a:custGeom>
              <a:avLst/>
              <a:gdLst/>
              <a:ahLst/>
              <a:cxnLst/>
              <a:rect r="r" b="b" t="t" l="l"/>
              <a:pathLst>
                <a:path h="762" w="1016">
                  <a:moveTo>
                    <a:pt x="1016" y="0"/>
                  </a:moveTo>
                  <a:cubicBezTo>
                    <a:pt x="889" y="127"/>
                    <a:pt x="635" y="254"/>
                    <a:pt x="381" y="254"/>
                  </a:cubicBezTo>
                  <a:cubicBezTo>
                    <a:pt x="127" y="254"/>
                    <a:pt x="127" y="635"/>
                    <a:pt x="0" y="762"/>
                  </a:cubicBezTo>
                  <a:cubicBezTo>
                    <a:pt x="127" y="762"/>
                    <a:pt x="381" y="635"/>
                    <a:pt x="635" y="635"/>
                  </a:cubicBezTo>
                  <a:cubicBezTo>
                    <a:pt x="889" y="381"/>
                    <a:pt x="889" y="254"/>
                    <a:pt x="1016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23" id="123"/>
          <p:cNvGrpSpPr/>
          <p:nvPr/>
        </p:nvGrpSpPr>
        <p:grpSpPr>
          <a:xfrm rot="1363217">
            <a:off x="1962470" y="8793820"/>
            <a:ext cx="1944" cy="2166"/>
            <a:chOff x="0" y="0"/>
            <a:chExt cx="2592" cy="2888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127" y="127"/>
              <a:ext cx="2413" cy="2794"/>
            </a:xfrm>
            <a:custGeom>
              <a:avLst/>
              <a:gdLst/>
              <a:ahLst/>
              <a:cxnLst/>
              <a:rect r="r" b="b" t="t" l="l"/>
              <a:pathLst>
                <a:path h="2794" w="2413">
                  <a:moveTo>
                    <a:pt x="2413" y="0"/>
                  </a:moveTo>
                  <a:cubicBezTo>
                    <a:pt x="1778" y="127"/>
                    <a:pt x="1016" y="254"/>
                    <a:pt x="508" y="762"/>
                  </a:cubicBezTo>
                  <a:cubicBezTo>
                    <a:pt x="127" y="1143"/>
                    <a:pt x="127" y="2032"/>
                    <a:pt x="0" y="2794"/>
                  </a:cubicBezTo>
                  <a:cubicBezTo>
                    <a:pt x="762" y="1778"/>
                    <a:pt x="1524" y="889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25" id="125"/>
          <p:cNvGrpSpPr/>
          <p:nvPr/>
        </p:nvGrpSpPr>
        <p:grpSpPr>
          <a:xfrm rot="1363217">
            <a:off x="1297026" y="9111440"/>
            <a:ext cx="4108" cy="4498"/>
            <a:chOff x="0" y="0"/>
            <a:chExt cx="5477" cy="5997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5461" cy="5969"/>
            </a:xfrm>
            <a:custGeom>
              <a:avLst/>
              <a:gdLst/>
              <a:ahLst/>
              <a:cxnLst/>
              <a:rect r="r" b="b" t="t" l="l"/>
              <a:pathLst>
                <a:path h="5969" w="5461">
                  <a:moveTo>
                    <a:pt x="5461" y="0"/>
                  </a:moveTo>
                  <a:cubicBezTo>
                    <a:pt x="2286" y="762"/>
                    <a:pt x="381" y="2794"/>
                    <a:pt x="0" y="5969"/>
                  </a:cubicBezTo>
                  <a:cubicBezTo>
                    <a:pt x="1905" y="3937"/>
                    <a:pt x="3683" y="2032"/>
                    <a:pt x="546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27" id="127"/>
          <p:cNvGrpSpPr/>
          <p:nvPr/>
        </p:nvGrpSpPr>
        <p:grpSpPr>
          <a:xfrm rot="1363217">
            <a:off x="1966038" y="8792484"/>
            <a:ext cx="1944" cy="2166"/>
            <a:chOff x="0" y="0"/>
            <a:chExt cx="2592" cy="2888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0" y="127"/>
              <a:ext cx="2540" cy="2667"/>
            </a:xfrm>
            <a:custGeom>
              <a:avLst/>
              <a:gdLst/>
              <a:ahLst/>
              <a:cxnLst/>
              <a:rect r="r" b="b" t="t" l="l"/>
              <a:pathLst>
                <a:path h="2667" w="2540">
                  <a:moveTo>
                    <a:pt x="2540" y="0"/>
                  </a:moveTo>
                  <a:cubicBezTo>
                    <a:pt x="1778" y="889"/>
                    <a:pt x="889" y="1778"/>
                    <a:pt x="0" y="2667"/>
                  </a:cubicBezTo>
                  <a:cubicBezTo>
                    <a:pt x="762" y="2413"/>
                    <a:pt x="1524" y="2286"/>
                    <a:pt x="2032" y="1905"/>
                  </a:cubicBezTo>
                  <a:cubicBezTo>
                    <a:pt x="2413" y="1651"/>
                    <a:pt x="2413" y="635"/>
                    <a:pt x="254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29" id="129"/>
          <p:cNvGrpSpPr/>
          <p:nvPr/>
        </p:nvGrpSpPr>
        <p:grpSpPr>
          <a:xfrm rot="1363217">
            <a:off x="2013584" y="9118906"/>
            <a:ext cx="5718" cy="4830"/>
            <a:chOff x="0" y="0"/>
            <a:chExt cx="7624" cy="6440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0" y="0"/>
              <a:ext cx="7493" cy="6477"/>
            </a:xfrm>
            <a:custGeom>
              <a:avLst/>
              <a:gdLst/>
              <a:ahLst/>
              <a:cxnLst/>
              <a:rect r="r" b="b" t="t" l="l"/>
              <a:pathLst>
                <a:path h="6477" w="7493">
                  <a:moveTo>
                    <a:pt x="1778" y="0"/>
                  </a:moveTo>
                  <a:cubicBezTo>
                    <a:pt x="1270" y="0"/>
                    <a:pt x="762" y="762"/>
                    <a:pt x="381" y="2159"/>
                  </a:cubicBezTo>
                  <a:cubicBezTo>
                    <a:pt x="0" y="3556"/>
                    <a:pt x="508" y="5080"/>
                    <a:pt x="2032" y="6477"/>
                  </a:cubicBezTo>
                  <a:cubicBezTo>
                    <a:pt x="7493" y="4064"/>
                    <a:pt x="6858" y="2032"/>
                    <a:pt x="1778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1" id="131"/>
          <p:cNvGrpSpPr/>
          <p:nvPr/>
        </p:nvGrpSpPr>
        <p:grpSpPr>
          <a:xfrm rot="1363217">
            <a:off x="2034974" y="9121318"/>
            <a:ext cx="334" cy="556"/>
            <a:chOff x="0" y="0"/>
            <a:chExt cx="445" cy="741"/>
          </a:xfrm>
        </p:grpSpPr>
        <p:sp>
          <p:nvSpPr>
            <p:cNvPr name="Freeform 132" id="132"/>
            <p:cNvSpPr/>
            <p:nvPr/>
          </p:nvSpPr>
          <p:spPr>
            <a:xfrm flipH="false" flipV="false" rot="0">
              <a:off x="127" y="127"/>
              <a:ext cx="381" cy="508"/>
            </a:xfrm>
            <a:custGeom>
              <a:avLst/>
              <a:gdLst/>
              <a:ahLst/>
              <a:cxnLst/>
              <a:rect r="r" b="b" t="t" l="l"/>
              <a:pathLst>
                <a:path h="508" w="381">
                  <a:moveTo>
                    <a:pt x="127" y="0"/>
                  </a:moveTo>
                  <a:cubicBezTo>
                    <a:pt x="0" y="0"/>
                    <a:pt x="0" y="127"/>
                    <a:pt x="0" y="127"/>
                  </a:cubicBezTo>
                  <a:cubicBezTo>
                    <a:pt x="127" y="381"/>
                    <a:pt x="254" y="381"/>
                    <a:pt x="381" y="508"/>
                  </a:cubicBezTo>
                  <a:cubicBezTo>
                    <a:pt x="381" y="381"/>
                    <a:pt x="254" y="127"/>
                    <a:pt x="12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3" id="133"/>
          <p:cNvGrpSpPr/>
          <p:nvPr/>
        </p:nvGrpSpPr>
        <p:grpSpPr>
          <a:xfrm rot="1363217">
            <a:off x="2034666" y="9122180"/>
            <a:ext cx="2166" cy="2110"/>
            <a:chOff x="0" y="0"/>
            <a:chExt cx="2888" cy="2813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127" y="0"/>
              <a:ext cx="2794" cy="2794"/>
            </a:xfrm>
            <a:custGeom>
              <a:avLst/>
              <a:gdLst/>
              <a:ahLst/>
              <a:cxnLst/>
              <a:rect r="r" b="b" t="t" l="l"/>
              <a:pathLst>
                <a:path h="2794" w="2794">
                  <a:moveTo>
                    <a:pt x="0" y="0"/>
                  </a:moveTo>
                  <a:cubicBezTo>
                    <a:pt x="127" y="762"/>
                    <a:pt x="254" y="1524"/>
                    <a:pt x="635" y="2159"/>
                  </a:cubicBezTo>
                  <a:cubicBezTo>
                    <a:pt x="1143" y="2540"/>
                    <a:pt x="2032" y="2540"/>
                    <a:pt x="2794" y="27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5" id="135"/>
          <p:cNvGrpSpPr/>
          <p:nvPr/>
        </p:nvGrpSpPr>
        <p:grpSpPr>
          <a:xfrm rot="1363217">
            <a:off x="1336428" y="9477914"/>
            <a:ext cx="1554" cy="1500"/>
            <a:chOff x="0" y="0"/>
            <a:chExt cx="2072" cy="2000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0" y="0"/>
              <a:ext cx="2032" cy="1905"/>
            </a:xfrm>
            <a:custGeom>
              <a:avLst/>
              <a:gdLst/>
              <a:ahLst/>
              <a:cxnLst/>
              <a:rect r="r" b="b" t="t" l="l"/>
              <a:pathLst>
                <a:path h="1905" w="2032">
                  <a:moveTo>
                    <a:pt x="2032" y="0"/>
                  </a:moveTo>
                  <a:lnTo>
                    <a:pt x="0" y="762"/>
                  </a:lnTo>
                  <a:lnTo>
                    <a:pt x="1905" y="1905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7" id="137"/>
          <p:cNvGrpSpPr/>
          <p:nvPr/>
        </p:nvGrpSpPr>
        <p:grpSpPr>
          <a:xfrm rot="1363217">
            <a:off x="2084782" y="9477664"/>
            <a:ext cx="1166" cy="1278"/>
            <a:chOff x="0" y="0"/>
            <a:chExt cx="1555" cy="1704"/>
          </a:xfrm>
        </p:grpSpPr>
        <p:sp>
          <p:nvSpPr>
            <p:cNvPr name="Freeform 138" id="138"/>
            <p:cNvSpPr/>
            <p:nvPr/>
          </p:nvSpPr>
          <p:spPr>
            <a:xfrm flipH="false" flipV="false" rot="0">
              <a:off x="127" y="0"/>
              <a:ext cx="1397" cy="1651"/>
            </a:xfrm>
            <a:custGeom>
              <a:avLst/>
              <a:gdLst/>
              <a:ahLst/>
              <a:cxnLst/>
              <a:rect r="r" b="b" t="t" l="l"/>
              <a:pathLst>
                <a:path h="1651" w="1397">
                  <a:moveTo>
                    <a:pt x="889" y="0"/>
                  </a:moveTo>
                  <a:lnTo>
                    <a:pt x="0" y="1397"/>
                  </a:lnTo>
                  <a:lnTo>
                    <a:pt x="1397" y="1651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39" id="139"/>
          <p:cNvGrpSpPr/>
          <p:nvPr/>
        </p:nvGrpSpPr>
        <p:grpSpPr>
          <a:xfrm rot="1363217">
            <a:off x="2423848" y="9246206"/>
            <a:ext cx="1278" cy="1332"/>
            <a:chOff x="0" y="0"/>
            <a:chExt cx="1704" cy="1776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127" y="127"/>
              <a:ext cx="1524" cy="1524"/>
            </a:xfrm>
            <a:custGeom>
              <a:avLst/>
              <a:gdLst/>
              <a:ahLst/>
              <a:cxnLst/>
              <a:rect r="r" b="b" t="t" l="l"/>
              <a:pathLst>
                <a:path h="1524" w="1524">
                  <a:moveTo>
                    <a:pt x="1524" y="0"/>
                  </a:moveTo>
                  <a:lnTo>
                    <a:pt x="0" y="508"/>
                  </a:lnTo>
                  <a:lnTo>
                    <a:pt x="1397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41" id="141"/>
          <p:cNvGrpSpPr/>
          <p:nvPr/>
        </p:nvGrpSpPr>
        <p:grpSpPr>
          <a:xfrm rot="1363217">
            <a:off x="1644376" y="9680250"/>
            <a:ext cx="444" cy="334"/>
            <a:chOff x="0" y="0"/>
            <a:chExt cx="592" cy="445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127"/>
              <a:ext cx="635" cy="381"/>
            </a:xfrm>
            <a:custGeom>
              <a:avLst/>
              <a:gdLst/>
              <a:ahLst/>
              <a:cxnLst/>
              <a:rect r="r" b="b" t="t" l="l"/>
              <a:pathLst>
                <a:path h="381" w="635">
                  <a:moveTo>
                    <a:pt x="381" y="0"/>
                  </a:moveTo>
                  <a:cubicBezTo>
                    <a:pt x="254" y="127"/>
                    <a:pt x="127" y="127"/>
                    <a:pt x="0" y="381"/>
                  </a:cubicBezTo>
                  <a:cubicBezTo>
                    <a:pt x="127" y="254"/>
                    <a:pt x="381" y="127"/>
                    <a:pt x="508" y="127"/>
                  </a:cubicBezTo>
                  <a:cubicBezTo>
                    <a:pt x="635" y="127"/>
                    <a:pt x="635" y="0"/>
                    <a:pt x="63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43" id="143"/>
          <p:cNvGrpSpPr/>
          <p:nvPr/>
        </p:nvGrpSpPr>
        <p:grpSpPr>
          <a:xfrm rot="1363217">
            <a:off x="1642074" y="9679986"/>
            <a:ext cx="1998" cy="2110"/>
            <a:chOff x="0" y="0"/>
            <a:chExt cx="2664" cy="2813"/>
          </a:xfrm>
        </p:grpSpPr>
        <p:sp>
          <p:nvSpPr>
            <p:cNvPr name="Freeform 144" id="144"/>
            <p:cNvSpPr/>
            <p:nvPr/>
          </p:nvSpPr>
          <p:spPr>
            <a:xfrm flipH="false" flipV="false" rot="0">
              <a:off x="127" y="127"/>
              <a:ext cx="2413" cy="2667"/>
            </a:xfrm>
            <a:custGeom>
              <a:avLst/>
              <a:gdLst/>
              <a:ahLst/>
              <a:cxnLst/>
              <a:rect r="r" b="b" t="t" l="l"/>
              <a:pathLst>
                <a:path h="2667" w="2413">
                  <a:moveTo>
                    <a:pt x="2413" y="0"/>
                  </a:moveTo>
                  <a:cubicBezTo>
                    <a:pt x="1778" y="127"/>
                    <a:pt x="1016" y="254"/>
                    <a:pt x="508" y="889"/>
                  </a:cubicBezTo>
                  <a:cubicBezTo>
                    <a:pt x="127" y="1143"/>
                    <a:pt x="127" y="2032"/>
                    <a:pt x="0" y="2667"/>
                  </a:cubicBezTo>
                  <a:cubicBezTo>
                    <a:pt x="762" y="1778"/>
                    <a:pt x="1651" y="889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45" id="145"/>
          <p:cNvGrpSpPr/>
          <p:nvPr/>
        </p:nvGrpSpPr>
        <p:grpSpPr>
          <a:xfrm rot="1363217">
            <a:off x="1614350" y="9685090"/>
            <a:ext cx="1222" cy="1110"/>
            <a:chOff x="0" y="0"/>
            <a:chExt cx="1629" cy="1480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127"/>
              <a:ext cx="1524" cy="1397"/>
            </a:xfrm>
            <a:custGeom>
              <a:avLst/>
              <a:gdLst/>
              <a:ahLst/>
              <a:cxnLst/>
              <a:rect r="r" b="b" t="t" l="l"/>
              <a:pathLst>
                <a:path h="1397" w="1524">
                  <a:moveTo>
                    <a:pt x="254" y="0"/>
                  </a:moveTo>
                  <a:lnTo>
                    <a:pt x="0" y="1397"/>
                  </a:lnTo>
                  <a:lnTo>
                    <a:pt x="1524" y="88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47" id="147"/>
          <p:cNvGrpSpPr/>
          <p:nvPr/>
        </p:nvGrpSpPr>
        <p:grpSpPr>
          <a:xfrm rot="1363217">
            <a:off x="2437442" y="9240164"/>
            <a:ext cx="1998" cy="2110"/>
            <a:chOff x="0" y="0"/>
            <a:chExt cx="2664" cy="2813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127"/>
              <a:ext cx="2540" cy="2667"/>
            </a:xfrm>
            <a:custGeom>
              <a:avLst/>
              <a:gdLst/>
              <a:ahLst/>
              <a:cxnLst/>
              <a:rect r="r" b="b" t="t" l="l"/>
              <a:pathLst>
                <a:path h="2667" w="2540">
                  <a:moveTo>
                    <a:pt x="2540" y="0"/>
                  </a:moveTo>
                  <a:cubicBezTo>
                    <a:pt x="1905" y="254"/>
                    <a:pt x="1143" y="381"/>
                    <a:pt x="508" y="889"/>
                  </a:cubicBezTo>
                  <a:cubicBezTo>
                    <a:pt x="127" y="1143"/>
                    <a:pt x="127" y="2032"/>
                    <a:pt x="0" y="2667"/>
                  </a:cubicBezTo>
                  <a:cubicBezTo>
                    <a:pt x="889" y="1778"/>
                    <a:pt x="1651" y="889"/>
                    <a:pt x="254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49" id="149"/>
          <p:cNvGrpSpPr/>
          <p:nvPr/>
        </p:nvGrpSpPr>
        <p:grpSpPr>
          <a:xfrm rot="1363217">
            <a:off x="2439728" y="9240512"/>
            <a:ext cx="334" cy="222"/>
            <a:chOff x="0" y="0"/>
            <a:chExt cx="445" cy="296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0" y="0"/>
              <a:ext cx="381" cy="254"/>
            </a:xfrm>
            <a:custGeom>
              <a:avLst/>
              <a:gdLst/>
              <a:ahLst/>
              <a:cxnLst/>
              <a:rect r="r" b="b" t="t" l="l"/>
              <a:pathLst>
                <a:path h="254" w="381">
                  <a:moveTo>
                    <a:pt x="381" y="0"/>
                  </a:moveTo>
                  <a:cubicBezTo>
                    <a:pt x="254" y="0"/>
                    <a:pt x="254" y="0"/>
                    <a:pt x="254" y="127"/>
                  </a:cubicBezTo>
                  <a:cubicBezTo>
                    <a:pt x="127" y="127"/>
                    <a:pt x="127" y="254"/>
                    <a:pt x="0" y="254"/>
                  </a:cubicBezTo>
                  <a:cubicBezTo>
                    <a:pt x="127" y="254"/>
                    <a:pt x="254" y="254"/>
                    <a:pt x="254" y="254"/>
                  </a:cubicBezTo>
                  <a:cubicBezTo>
                    <a:pt x="254" y="254"/>
                    <a:pt x="381" y="0"/>
                    <a:pt x="38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1" id="151"/>
          <p:cNvGrpSpPr/>
          <p:nvPr/>
        </p:nvGrpSpPr>
        <p:grpSpPr>
          <a:xfrm rot="1363217">
            <a:off x="1156188" y="9531488"/>
            <a:ext cx="278" cy="278"/>
            <a:chOff x="0" y="0"/>
            <a:chExt cx="371" cy="371"/>
          </a:xfrm>
        </p:grpSpPr>
        <p:sp>
          <p:nvSpPr>
            <p:cNvPr name="Freeform 152" id="152"/>
            <p:cNvSpPr/>
            <p:nvPr/>
          </p:nvSpPr>
          <p:spPr>
            <a:xfrm flipH="false" flipV="false" rot="0">
              <a:off x="0" y="127"/>
              <a:ext cx="254" cy="254"/>
            </a:xfrm>
            <a:custGeom>
              <a:avLst/>
              <a:gdLst/>
              <a:ahLst/>
              <a:cxnLst/>
              <a:rect r="r" b="b" t="t" l="l"/>
              <a:pathLst>
                <a:path h="254" w="254">
                  <a:moveTo>
                    <a:pt x="0" y="0"/>
                  </a:moveTo>
                  <a:lnTo>
                    <a:pt x="254" y="254"/>
                  </a:lnTo>
                  <a:cubicBezTo>
                    <a:pt x="254" y="127"/>
                    <a:pt x="127" y="127"/>
                    <a:pt x="12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3" id="153"/>
          <p:cNvGrpSpPr/>
          <p:nvPr/>
        </p:nvGrpSpPr>
        <p:grpSpPr>
          <a:xfrm rot="1363217">
            <a:off x="1183836" y="9546480"/>
            <a:ext cx="14158" cy="12382"/>
            <a:chOff x="0" y="0"/>
            <a:chExt cx="18877" cy="16509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0" y="127"/>
              <a:ext cx="18796" cy="16256"/>
            </a:xfrm>
            <a:custGeom>
              <a:avLst/>
              <a:gdLst/>
              <a:ahLst/>
              <a:cxnLst/>
              <a:rect r="r" b="b" t="t" l="l"/>
              <a:pathLst>
                <a:path h="16256" w="18796">
                  <a:moveTo>
                    <a:pt x="12192" y="0"/>
                  </a:moveTo>
                  <a:cubicBezTo>
                    <a:pt x="5842" y="1905"/>
                    <a:pt x="2032" y="6350"/>
                    <a:pt x="0" y="12319"/>
                  </a:cubicBezTo>
                  <a:cubicBezTo>
                    <a:pt x="889" y="15113"/>
                    <a:pt x="1905" y="16256"/>
                    <a:pt x="2794" y="16256"/>
                  </a:cubicBezTo>
                  <a:cubicBezTo>
                    <a:pt x="3810" y="16256"/>
                    <a:pt x="4826" y="14732"/>
                    <a:pt x="5842" y="12319"/>
                  </a:cubicBezTo>
                  <a:cubicBezTo>
                    <a:pt x="9017" y="11684"/>
                    <a:pt x="11303" y="9906"/>
                    <a:pt x="12192" y="6604"/>
                  </a:cubicBezTo>
                  <a:cubicBezTo>
                    <a:pt x="12192" y="6604"/>
                    <a:pt x="12319" y="6477"/>
                    <a:pt x="12573" y="6350"/>
                  </a:cubicBezTo>
                  <a:cubicBezTo>
                    <a:pt x="17018" y="4318"/>
                    <a:pt x="18796" y="2032"/>
                    <a:pt x="1219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5" id="155"/>
          <p:cNvGrpSpPr/>
          <p:nvPr/>
        </p:nvGrpSpPr>
        <p:grpSpPr>
          <a:xfrm rot="1363217">
            <a:off x="1173254" y="9170620"/>
            <a:ext cx="1998" cy="2220"/>
            <a:chOff x="0" y="0"/>
            <a:chExt cx="2664" cy="2960"/>
          </a:xfrm>
        </p:grpSpPr>
        <p:sp>
          <p:nvSpPr>
            <p:cNvPr name="Freeform 156" id="156"/>
            <p:cNvSpPr/>
            <p:nvPr/>
          </p:nvSpPr>
          <p:spPr>
            <a:xfrm flipH="false" flipV="false" rot="0">
              <a:off x="127" y="127"/>
              <a:ext cx="2413" cy="2794"/>
            </a:xfrm>
            <a:custGeom>
              <a:avLst/>
              <a:gdLst/>
              <a:ahLst/>
              <a:cxnLst/>
              <a:rect r="r" b="b" t="t" l="l"/>
              <a:pathLst>
                <a:path h="2794" w="2413">
                  <a:moveTo>
                    <a:pt x="2413" y="0"/>
                  </a:moveTo>
                  <a:cubicBezTo>
                    <a:pt x="1778" y="127"/>
                    <a:pt x="889" y="254"/>
                    <a:pt x="381" y="762"/>
                  </a:cubicBezTo>
                  <a:cubicBezTo>
                    <a:pt x="0" y="1143"/>
                    <a:pt x="127" y="2032"/>
                    <a:pt x="0" y="2794"/>
                  </a:cubicBezTo>
                  <a:cubicBezTo>
                    <a:pt x="762" y="1905"/>
                    <a:pt x="1651" y="889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7" id="157"/>
          <p:cNvGrpSpPr/>
          <p:nvPr/>
        </p:nvGrpSpPr>
        <p:grpSpPr>
          <a:xfrm rot="1363217">
            <a:off x="1175578" y="9170888"/>
            <a:ext cx="444" cy="334"/>
            <a:chOff x="0" y="0"/>
            <a:chExt cx="592" cy="445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0" y="0"/>
              <a:ext cx="635" cy="508"/>
            </a:xfrm>
            <a:custGeom>
              <a:avLst/>
              <a:gdLst/>
              <a:ahLst/>
              <a:cxnLst/>
              <a:rect r="r" b="b" t="t" l="l"/>
              <a:pathLst>
                <a:path h="508" w="635">
                  <a:moveTo>
                    <a:pt x="635" y="0"/>
                  </a:moveTo>
                  <a:cubicBezTo>
                    <a:pt x="508" y="0"/>
                    <a:pt x="381" y="0"/>
                    <a:pt x="381" y="127"/>
                  </a:cubicBezTo>
                  <a:cubicBezTo>
                    <a:pt x="254" y="127"/>
                    <a:pt x="254" y="381"/>
                    <a:pt x="0" y="508"/>
                  </a:cubicBezTo>
                  <a:cubicBezTo>
                    <a:pt x="254" y="508"/>
                    <a:pt x="381" y="381"/>
                    <a:pt x="635" y="254"/>
                  </a:cubicBezTo>
                  <a:cubicBezTo>
                    <a:pt x="635" y="127"/>
                    <a:pt x="635" y="127"/>
                    <a:pt x="63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59" id="159"/>
          <p:cNvGrpSpPr/>
          <p:nvPr/>
        </p:nvGrpSpPr>
        <p:grpSpPr>
          <a:xfrm rot="1363217">
            <a:off x="2464492" y="9222326"/>
            <a:ext cx="1166" cy="1278"/>
            <a:chOff x="0" y="0"/>
            <a:chExt cx="1555" cy="1704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127"/>
              <a:ext cx="1524" cy="1524"/>
            </a:xfrm>
            <a:custGeom>
              <a:avLst/>
              <a:gdLst/>
              <a:ahLst/>
              <a:cxnLst/>
              <a:rect r="r" b="b" t="t" l="l"/>
              <a:pathLst>
                <a:path h="1524" w="1524">
                  <a:moveTo>
                    <a:pt x="1016" y="0"/>
                  </a:moveTo>
                  <a:lnTo>
                    <a:pt x="0" y="1397"/>
                  </a:lnTo>
                  <a:lnTo>
                    <a:pt x="1524" y="1524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61" id="161"/>
          <p:cNvGrpSpPr/>
          <p:nvPr/>
        </p:nvGrpSpPr>
        <p:grpSpPr>
          <a:xfrm rot="1363217">
            <a:off x="1147094" y="9570212"/>
            <a:ext cx="1388" cy="1278"/>
            <a:chOff x="0" y="0"/>
            <a:chExt cx="1851" cy="1704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0" y="0"/>
              <a:ext cx="1905" cy="1651"/>
            </a:xfrm>
            <a:custGeom>
              <a:avLst/>
              <a:gdLst/>
              <a:ahLst/>
              <a:cxnLst/>
              <a:rect r="r" b="b" t="t" l="l"/>
              <a:pathLst>
                <a:path h="1651" w="1905">
                  <a:moveTo>
                    <a:pt x="254" y="0"/>
                  </a:moveTo>
                  <a:lnTo>
                    <a:pt x="0" y="1651"/>
                  </a:lnTo>
                  <a:lnTo>
                    <a:pt x="1905" y="101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63" id="163"/>
          <p:cNvGrpSpPr/>
          <p:nvPr/>
        </p:nvGrpSpPr>
        <p:grpSpPr>
          <a:xfrm rot="1363217">
            <a:off x="1092372" y="9575286"/>
            <a:ext cx="666" cy="500"/>
            <a:chOff x="0" y="0"/>
            <a:chExt cx="888" cy="667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127" y="127"/>
              <a:ext cx="635" cy="508"/>
            </a:xfrm>
            <a:custGeom>
              <a:avLst/>
              <a:gdLst/>
              <a:ahLst/>
              <a:cxnLst/>
              <a:rect r="r" b="b" t="t" l="l"/>
              <a:pathLst>
                <a:path h="508" w="635">
                  <a:moveTo>
                    <a:pt x="635" y="0"/>
                  </a:moveTo>
                  <a:cubicBezTo>
                    <a:pt x="508" y="0"/>
                    <a:pt x="254" y="127"/>
                    <a:pt x="0" y="127"/>
                  </a:cubicBezTo>
                  <a:cubicBezTo>
                    <a:pt x="0" y="254"/>
                    <a:pt x="0" y="381"/>
                    <a:pt x="0" y="508"/>
                  </a:cubicBezTo>
                  <a:cubicBezTo>
                    <a:pt x="0" y="508"/>
                    <a:pt x="127" y="508"/>
                    <a:pt x="254" y="508"/>
                  </a:cubicBezTo>
                  <a:cubicBezTo>
                    <a:pt x="381" y="254"/>
                    <a:pt x="508" y="127"/>
                    <a:pt x="63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65" id="165"/>
          <p:cNvGrpSpPr/>
          <p:nvPr/>
        </p:nvGrpSpPr>
        <p:grpSpPr>
          <a:xfrm rot="1363217">
            <a:off x="1093362" y="9573844"/>
            <a:ext cx="1832" cy="2054"/>
            <a:chOff x="0" y="0"/>
            <a:chExt cx="2443" cy="2739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0" y="127"/>
              <a:ext cx="2413" cy="2667"/>
            </a:xfrm>
            <a:custGeom>
              <a:avLst/>
              <a:gdLst/>
              <a:ahLst/>
              <a:cxnLst/>
              <a:rect r="r" b="b" t="t" l="l"/>
              <a:pathLst>
                <a:path h="2667" w="2413">
                  <a:moveTo>
                    <a:pt x="2413" y="0"/>
                  </a:moveTo>
                  <a:cubicBezTo>
                    <a:pt x="1524" y="762"/>
                    <a:pt x="762" y="1778"/>
                    <a:pt x="0" y="2667"/>
                  </a:cubicBezTo>
                  <a:cubicBezTo>
                    <a:pt x="762" y="2413"/>
                    <a:pt x="1270" y="2286"/>
                    <a:pt x="1905" y="1905"/>
                  </a:cubicBezTo>
                  <a:cubicBezTo>
                    <a:pt x="2286" y="1524"/>
                    <a:pt x="2159" y="508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67" id="167"/>
          <p:cNvGrpSpPr/>
          <p:nvPr/>
        </p:nvGrpSpPr>
        <p:grpSpPr>
          <a:xfrm rot="1363217">
            <a:off x="1086322" y="9577798"/>
            <a:ext cx="334" cy="444"/>
            <a:chOff x="0" y="0"/>
            <a:chExt cx="445" cy="592"/>
          </a:xfrm>
        </p:grpSpPr>
        <p:sp>
          <p:nvSpPr>
            <p:cNvPr name="Freeform 168" id="168"/>
            <p:cNvSpPr/>
            <p:nvPr/>
          </p:nvSpPr>
          <p:spPr>
            <a:xfrm flipH="false" flipV="false" rot="0">
              <a:off x="127" y="127"/>
              <a:ext cx="381" cy="381"/>
            </a:xfrm>
            <a:custGeom>
              <a:avLst/>
              <a:gdLst/>
              <a:ahLst/>
              <a:cxnLst/>
              <a:rect r="r" b="b" t="t" l="l"/>
              <a:pathLst>
                <a:path h="381" w="381">
                  <a:moveTo>
                    <a:pt x="381" y="0"/>
                  </a:moveTo>
                  <a:cubicBezTo>
                    <a:pt x="127" y="0"/>
                    <a:pt x="0" y="0"/>
                    <a:pt x="0" y="127"/>
                  </a:cubicBezTo>
                  <a:lnTo>
                    <a:pt x="0" y="381"/>
                  </a:lnTo>
                  <a:lnTo>
                    <a:pt x="127" y="381"/>
                  </a:lnTo>
                  <a:cubicBezTo>
                    <a:pt x="254" y="254"/>
                    <a:pt x="254" y="127"/>
                    <a:pt x="38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69" id="169"/>
          <p:cNvGrpSpPr/>
          <p:nvPr/>
        </p:nvGrpSpPr>
        <p:grpSpPr>
          <a:xfrm rot="1363217">
            <a:off x="1087320" y="9574594"/>
            <a:ext cx="4386" cy="4330"/>
            <a:chOff x="0" y="0"/>
            <a:chExt cx="5848" cy="5773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127" y="127"/>
              <a:ext cx="5715" cy="5588"/>
            </a:xfrm>
            <a:custGeom>
              <a:avLst/>
              <a:gdLst/>
              <a:ahLst/>
              <a:cxnLst/>
              <a:rect r="r" b="b" t="t" l="l"/>
              <a:pathLst>
                <a:path h="5588" w="5715">
                  <a:moveTo>
                    <a:pt x="5715" y="0"/>
                  </a:moveTo>
                  <a:cubicBezTo>
                    <a:pt x="2286" y="381"/>
                    <a:pt x="635" y="2540"/>
                    <a:pt x="0" y="5588"/>
                  </a:cubicBezTo>
                  <a:cubicBezTo>
                    <a:pt x="2794" y="4699"/>
                    <a:pt x="5080" y="3175"/>
                    <a:pt x="5715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1" id="171"/>
          <p:cNvGrpSpPr/>
          <p:nvPr/>
        </p:nvGrpSpPr>
        <p:grpSpPr>
          <a:xfrm rot="1363217">
            <a:off x="1082488" y="9587380"/>
            <a:ext cx="1776" cy="1610"/>
            <a:chOff x="0" y="0"/>
            <a:chExt cx="2368" cy="2147"/>
          </a:xfrm>
        </p:grpSpPr>
        <p:sp>
          <p:nvSpPr>
            <p:cNvPr name="Freeform 172" id="172"/>
            <p:cNvSpPr/>
            <p:nvPr/>
          </p:nvSpPr>
          <p:spPr>
            <a:xfrm flipH="false" flipV="false" rot="0">
              <a:off x="127" y="0"/>
              <a:ext cx="2159" cy="2159"/>
            </a:xfrm>
            <a:custGeom>
              <a:avLst/>
              <a:gdLst/>
              <a:ahLst/>
              <a:cxnLst/>
              <a:rect r="r" b="b" t="t" l="l"/>
              <a:pathLst>
                <a:path h="2159" w="2159">
                  <a:moveTo>
                    <a:pt x="0" y="0"/>
                  </a:moveTo>
                  <a:cubicBezTo>
                    <a:pt x="127" y="635"/>
                    <a:pt x="254" y="1143"/>
                    <a:pt x="635" y="1524"/>
                  </a:cubicBezTo>
                  <a:cubicBezTo>
                    <a:pt x="1016" y="1905"/>
                    <a:pt x="1651" y="2032"/>
                    <a:pt x="2159" y="2159"/>
                  </a:cubicBezTo>
                  <a:cubicBezTo>
                    <a:pt x="1397" y="1397"/>
                    <a:pt x="635" y="762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3" id="173"/>
          <p:cNvGrpSpPr/>
          <p:nvPr/>
        </p:nvGrpSpPr>
        <p:grpSpPr>
          <a:xfrm rot="1363217">
            <a:off x="1082652" y="9586456"/>
            <a:ext cx="388" cy="666"/>
            <a:chOff x="0" y="0"/>
            <a:chExt cx="517" cy="888"/>
          </a:xfrm>
        </p:grpSpPr>
        <p:sp>
          <p:nvSpPr>
            <p:cNvPr name="Freeform 174" id="174"/>
            <p:cNvSpPr/>
            <p:nvPr/>
          </p:nvSpPr>
          <p:spPr>
            <a:xfrm flipH="false" flipV="false" rot="0">
              <a:off x="127" y="127"/>
              <a:ext cx="381" cy="635"/>
            </a:xfrm>
            <a:custGeom>
              <a:avLst/>
              <a:gdLst/>
              <a:ahLst/>
              <a:cxnLst/>
              <a:rect r="r" b="b" t="t" l="l"/>
              <a:pathLst>
                <a:path h="635" w="381">
                  <a:moveTo>
                    <a:pt x="0" y="0"/>
                  </a:moveTo>
                  <a:lnTo>
                    <a:pt x="0" y="254"/>
                  </a:lnTo>
                  <a:cubicBezTo>
                    <a:pt x="127" y="381"/>
                    <a:pt x="254" y="508"/>
                    <a:pt x="381" y="635"/>
                  </a:cubicBezTo>
                  <a:cubicBezTo>
                    <a:pt x="254" y="508"/>
                    <a:pt x="254" y="254"/>
                    <a:pt x="127" y="0"/>
                  </a:cubicBezTo>
                  <a:cubicBezTo>
                    <a:pt x="127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5" id="175"/>
          <p:cNvGrpSpPr/>
          <p:nvPr/>
        </p:nvGrpSpPr>
        <p:grpSpPr>
          <a:xfrm rot="1363217">
            <a:off x="2496864" y="9188578"/>
            <a:ext cx="500" cy="556"/>
            <a:chOff x="0" y="0"/>
            <a:chExt cx="667" cy="741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127" y="127"/>
              <a:ext cx="508" cy="635"/>
            </a:xfrm>
            <a:custGeom>
              <a:avLst/>
              <a:gdLst/>
              <a:ahLst/>
              <a:cxnLst/>
              <a:rect r="r" b="b" t="t" l="l"/>
              <a:pathLst>
                <a:path h="635" w="508">
                  <a:moveTo>
                    <a:pt x="0" y="0"/>
                  </a:moveTo>
                  <a:cubicBezTo>
                    <a:pt x="0" y="127"/>
                    <a:pt x="0" y="254"/>
                    <a:pt x="0" y="381"/>
                  </a:cubicBezTo>
                  <a:cubicBezTo>
                    <a:pt x="127" y="508"/>
                    <a:pt x="381" y="508"/>
                    <a:pt x="508" y="635"/>
                  </a:cubicBezTo>
                  <a:cubicBezTo>
                    <a:pt x="508" y="381"/>
                    <a:pt x="381" y="127"/>
                    <a:pt x="254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7" id="177"/>
          <p:cNvGrpSpPr/>
          <p:nvPr/>
        </p:nvGrpSpPr>
        <p:grpSpPr>
          <a:xfrm rot="1363217">
            <a:off x="2496588" y="9189668"/>
            <a:ext cx="3220" cy="2832"/>
            <a:chOff x="0" y="0"/>
            <a:chExt cx="4293" cy="3776"/>
          </a:xfrm>
        </p:grpSpPr>
        <p:sp>
          <p:nvSpPr>
            <p:cNvPr name="Freeform 178" id="178"/>
            <p:cNvSpPr/>
            <p:nvPr/>
          </p:nvSpPr>
          <p:spPr>
            <a:xfrm flipH="false" flipV="false" rot="0">
              <a:off x="0" y="0"/>
              <a:ext cx="4191" cy="3683"/>
            </a:xfrm>
            <a:custGeom>
              <a:avLst/>
              <a:gdLst/>
              <a:ahLst/>
              <a:cxnLst/>
              <a:rect r="r" b="b" t="t" l="l"/>
              <a:pathLst>
                <a:path h="3683" w="4191">
                  <a:moveTo>
                    <a:pt x="0" y="0"/>
                  </a:moveTo>
                  <a:cubicBezTo>
                    <a:pt x="254" y="1524"/>
                    <a:pt x="254" y="3683"/>
                    <a:pt x="1524" y="3683"/>
                  </a:cubicBezTo>
                  <a:cubicBezTo>
                    <a:pt x="2032" y="3683"/>
                    <a:pt x="2921" y="3302"/>
                    <a:pt x="4191" y="2032"/>
                  </a:cubicBezTo>
                  <a:cubicBezTo>
                    <a:pt x="2794" y="1270"/>
                    <a:pt x="1397" y="635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79" id="179"/>
          <p:cNvGrpSpPr/>
          <p:nvPr/>
        </p:nvGrpSpPr>
        <p:grpSpPr>
          <a:xfrm rot="1363217">
            <a:off x="987282" y="9645806"/>
            <a:ext cx="1944" cy="1998"/>
            <a:chOff x="0" y="0"/>
            <a:chExt cx="2592" cy="2664"/>
          </a:xfrm>
        </p:grpSpPr>
        <p:sp>
          <p:nvSpPr>
            <p:cNvPr name="Freeform 180" id="180"/>
            <p:cNvSpPr/>
            <p:nvPr/>
          </p:nvSpPr>
          <p:spPr>
            <a:xfrm flipH="false" flipV="false" rot="0">
              <a:off x="127" y="0"/>
              <a:ext cx="2413" cy="2667"/>
            </a:xfrm>
            <a:custGeom>
              <a:avLst/>
              <a:gdLst/>
              <a:ahLst/>
              <a:cxnLst/>
              <a:rect r="r" b="b" t="t" l="l"/>
              <a:pathLst>
                <a:path h="2667" w="2413">
                  <a:moveTo>
                    <a:pt x="2413" y="0"/>
                  </a:moveTo>
                  <a:cubicBezTo>
                    <a:pt x="1524" y="1016"/>
                    <a:pt x="762" y="1778"/>
                    <a:pt x="0" y="2667"/>
                  </a:cubicBezTo>
                  <a:cubicBezTo>
                    <a:pt x="635" y="2540"/>
                    <a:pt x="1397" y="2286"/>
                    <a:pt x="1778" y="1905"/>
                  </a:cubicBezTo>
                  <a:cubicBezTo>
                    <a:pt x="2286" y="1524"/>
                    <a:pt x="2159" y="762"/>
                    <a:pt x="2413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81" id="181"/>
          <p:cNvGrpSpPr/>
          <p:nvPr/>
        </p:nvGrpSpPr>
        <p:grpSpPr>
          <a:xfrm rot="1363217">
            <a:off x="939154" y="9627228"/>
            <a:ext cx="278" cy="444"/>
            <a:chOff x="0" y="0"/>
            <a:chExt cx="371" cy="592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0" y="127"/>
              <a:ext cx="381" cy="381"/>
            </a:xfrm>
            <a:custGeom>
              <a:avLst/>
              <a:gdLst/>
              <a:ahLst/>
              <a:cxnLst/>
              <a:rect r="r" b="b" t="t" l="l"/>
              <a:pathLst>
                <a:path h="381" w="381">
                  <a:moveTo>
                    <a:pt x="127" y="0"/>
                  </a:moveTo>
                  <a:cubicBezTo>
                    <a:pt x="127" y="0"/>
                    <a:pt x="127" y="0"/>
                    <a:pt x="0" y="127"/>
                  </a:cubicBezTo>
                  <a:cubicBezTo>
                    <a:pt x="127" y="127"/>
                    <a:pt x="254" y="254"/>
                    <a:pt x="381" y="381"/>
                  </a:cubicBezTo>
                  <a:cubicBezTo>
                    <a:pt x="254" y="254"/>
                    <a:pt x="254" y="127"/>
                    <a:pt x="127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83" id="183"/>
          <p:cNvGrpSpPr/>
          <p:nvPr/>
        </p:nvGrpSpPr>
        <p:grpSpPr>
          <a:xfrm rot="1363217">
            <a:off x="938824" y="9627974"/>
            <a:ext cx="2166" cy="2054"/>
            <a:chOff x="0" y="0"/>
            <a:chExt cx="2888" cy="2739"/>
          </a:xfrm>
        </p:grpSpPr>
        <p:sp>
          <p:nvSpPr>
            <p:cNvPr name="Freeform 184" id="184"/>
            <p:cNvSpPr/>
            <p:nvPr/>
          </p:nvSpPr>
          <p:spPr>
            <a:xfrm flipH="false" flipV="false" rot="0">
              <a:off x="127" y="0"/>
              <a:ext cx="2667" cy="2667"/>
            </a:xfrm>
            <a:custGeom>
              <a:avLst/>
              <a:gdLst/>
              <a:ahLst/>
              <a:cxnLst/>
              <a:rect r="r" b="b" t="t" l="l"/>
              <a:pathLst>
                <a:path h="2667" w="2667">
                  <a:moveTo>
                    <a:pt x="0" y="0"/>
                  </a:moveTo>
                  <a:cubicBezTo>
                    <a:pt x="127" y="762"/>
                    <a:pt x="381" y="1524"/>
                    <a:pt x="889" y="2159"/>
                  </a:cubicBezTo>
                  <a:cubicBezTo>
                    <a:pt x="1143" y="2540"/>
                    <a:pt x="2032" y="2540"/>
                    <a:pt x="2667" y="2667"/>
                  </a:cubicBezTo>
                  <a:cubicBezTo>
                    <a:pt x="1778" y="1778"/>
                    <a:pt x="889" y="889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85" id="185"/>
          <p:cNvGrpSpPr/>
          <p:nvPr/>
        </p:nvGrpSpPr>
        <p:grpSpPr>
          <a:xfrm rot="1363217">
            <a:off x="983772" y="9647010"/>
            <a:ext cx="2276" cy="2332"/>
            <a:chOff x="0" y="0"/>
            <a:chExt cx="3035" cy="3109"/>
          </a:xfrm>
        </p:grpSpPr>
        <p:sp>
          <p:nvSpPr>
            <p:cNvPr name="Freeform 186" id="186"/>
            <p:cNvSpPr/>
            <p:nvPr/>
          </p:nvSpPr>
          <p:spPr>
            <a:xfrm flipH="false" flipV="false" rot="0">
              <a:off x="0" y="0"/>
              <a:ext cx="2921" cy="3048"/>
            </a:xfrm>
            <a:custGeom>
              <a:avLst/>
              <a:gdLst/>
              <a:ahLst/>
              <a:cxnLst/>
              <a:rect r="r" b="b" t="t" l="l"/>
              <a:pathLst>
                <a:path h="3048" w="2921">
                  <a:moveTo>
                    <a:pt x="2921" y="0"/>
                  </a:moveTo>
                  <a:cubicBezTo>
                    <a:pt x="2159" y="254"/>
                    <a:pt x="1143" y="381"/>
                    <a:pt x="635" y="1016"/>
                  </a:cubicBezTo>
                  <a:cubicBezTo>
                    <a:pt x="127" y="1270"/>
                    <a:pt x="0" y="2921"/>
                    <a:pt x="127" y="2921"/>
                  </a:cubicBezTo>
                  <a:cubicBezTo>
                    <a:pt x="381" y="3048"/>
                    <a:pt x="635" y="3048"/>
                    <a:pt x="1016" y="3048"/>
                  </a:cubicBezTo>
                  <a:cubicBezTo>
                    <a:pt x="2159" y="3048"/>
                    <a:pt x="2921" y="2032"/>
                    <a:pt x="2921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87" id="187"/>
          <p:cNvGrpSpPr/>
          <p:nvPr/>
        </p:nvGrpSpPr>
        <p:grpSpPr>
          <a:xfrm rot="1363217">
            <a:off x="986414" y="9647196"/>
            <a:ext cx="556" cy="500"/>
            <a:chOff x="0" y="0"/>
            <a:chExt cx="741" cy="667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0" y="127"/>
              <a:ext cx="762" cy="635"/>
            </a:xfrm>
            <a:custGeom>
              <a:avLst/>
              <a:gdLst/>
              <a:ahLst/>
              <a:cxnLst/>
              <a:rect r="r" b="b" t="t" l="l"/>
              <a:pathLst>
                <a:path h="635" w="762">
                  <a:moveTo>
                    <a:pt x="762" y="0"/>
                  </a:moveTo>
                  <a:cubicBezTo>
                    <a:pt x="508" y="0"/>
                    <a:pt x="254" y="127"/>
                    <a:pt x="127" y="127"/>
                  </a:cubicBezTo>
                  <a:cubicBezTo>
                    <a:pt x="0" y="127"/>
                    <a:pt x="0" y="381"/>
                    <a:pt x="0" y="508"/>
                  </a:cubicBezTo>
                  <a:cubicBezTo>
                    <a:pt x="0" y="635"/>
                    <a:pt x="254" y="381"/>
                    <a:pt x="381" y="381"/>
                  </a:cubicBezTo>
                  <a:cubicBezTo>
                    <a:pt x="508" y="254"/>
                    <a:pt x="635" y="127"/>
                    <a:pt x="762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grpSp>
        <p:nvGrpSpPr>
          <p:cNvPr name="Group 189" id="189"/>
          <p:cNvGrpSpPr/>
          <p:nvPr/>
        </p:nvGrpSpPr>
        <p:grpSpPr>
          <a:xfrm rot="1363217">
            <a:off x="1213144" y="9444114"/>
            <a:ext cx="112" cy="112"/>
            <a:chOff x="0" y="0"/>
            <a:chExt cx="149" cy="149"/>
          </a:xfrm>
        </p:grpSpPr>
        <p:sp>
          <p:nvSpPr>
            <p:cNvPr name="Freeform 190" id="190"/>
            <p:cNvSpPr/>
            <p:nvPr/>
          </p:nvSpPr>
          <p:spPr>
            <a:xfrm flipH="false" flipV="false" rot="0">
              <a:off x="127" y="127"/>
              <a:ext cx="0" cy="127"/>
            </a:xfrm>
            <a:custGeom>
              <a:avLst/>
              <a:gdLst/>
              <a:ahLst/>
              <a:cxnLst/>
              <a:rect r="r" b="b" t="t" l="l"/>
              <a:pathLst>
                <a:path h="127" w="0">
                  <a:moveTo>
                    <a:pt x="0" y="0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C1E3"/>
            </a:solidFill>
          </p:spPr>
        </p:sp>
      </p:grpSp>
      <p:sp>
        <p:nvSpPr>
          <p:cNvPr name="Freeform 191" id="191"/>
          <p:cNvSpPr/>
          <p:nvPr/>
        </p:nvSpPr>
        <p:spPr>
          <a:xfrm flipH="false" flipV="false" rot="0">
            <a:off x="1205676" y="848860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2" id="192"/>
          <p:cNvSpPr/>
          <p:nvPr/>
        </p:nvSpPr>
        <p:spPr>
          <a:xfrm flipH="false" flipV="false" rot="0">
            <a:off x="1845676" y="259150"/>
            <a:ext cx="36850" cy="38850"/>
          </a:xfrm>
          <a:custGeom>
            <a:avLst/>
            <a:gdLst/>
            <a:ahLst/>
            <a:cxnLst/>
            <a:rect r="r" b="b" t="t" l="l"/>
            <a:pathLst>
              <a:path h="38850" w="36850">
                <a:moveTo>
                  <a:pt x="0" y="0"/>
                </a:moveTo>
                <a:lnTo>
                  <a:pt x="36850" y="0"/>
                </a:lnTo>
                <a:lnTo>
                  <a:pt x="36850" y="38850"/>
                </a:lnTo>
                <a:lnTo>
                  <a:pt x="0" y="38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3" id="193"/>
          <p:cNvSpPr/>
          <p:nvPr/>
        </p:nvSpPr>
        <p:spPr>
          <a:xfrm flipH="false" flipV="false" rot="0">
            <a:off x="204826" y="627900"/>
            <a:ext cx="399400" cy="530500"/>
          </a:xfrm>
          <a:custGeom>
            <a:avLst/>
            <a:gdLst/>
            <a:ahLst/>
            <a:cxnLst/>
            <a:rect r="r" b="b" t="t" l="l"/>
            <a:pathLst>
              <a:path h="530500" w="399400">
                <a:moveTo>
                  <a:pt x="0" y="0"/>
                </a:moveTo>
                <a:lnTo>
                  <a:pt x="399400" y="0"/>
                </a:lnTo>
                <a:lnTo>
                  <a:pt x="399400" y="530500"/>
                </a:lnTo>
                <a:lnTo>
                  <a:pt x="0" y="530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4" id="194"/>
          <p:cNvSpPr/>
          <p:nvPr/>
        </p:nvSpPr>
        <p:spPr>
          <a:xfrm flipH="false" flipV="false" rot="0">
            <a:off x="16629994" y="7444300"/>
            <a:ext cx="399420" cy="500882"/>
          </a:xfrm>
          <a:custGeom>
            <a:avLst/>
            <a:gdLst/>
            <a:ahLst/>
            <a:cxnLst/>
            <a:rect r="r" b="b" t="t" l="l"/>
            <a:pathLst>
              <a:path h="500882" w="399420">
                <a:moveTo>
                  <a:pt x="0" y="0"/>
                </a:moveTo>
                <a:lnTo>
                  <a:pt x="399420" y="0"/>
                </a:lnTo>
                <a:lnTo>
                  <a:pt x="399420" y="500882"/>
                </a:lnTo>
                <a:lnTo>
                  <a:pt x="0" y="5008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5" id="195"/>
          <p:cNvSpPr txBox="true"/>
          <p:nvPr/>
        </p:nvSpPr>
        <p:spPr>
          <a:xfrm rot="0">
            <a:off x="1531425" y="991000"/>
            <a:ext cx="15225150" cy="210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615B56"/>
                </a:solidFill>
                <a:latin typeface="Capriola Bold"/>
              </a:rPr>
              <a:t>Target</a:t>
            </a:r>
          </a:p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7B65C1"/>
                </a:solidFill>
                <a:latin typeface="Capriola Bold"/>
              </a:rPr>
              <a:t>Vocabulary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2224451" y="3753691"/>
            <a:ext cx="5028856" cy="428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ball</a:t>
            </a:r>
          </a:p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hat</a:t>
            </a:r>
          </a:p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doll</a:t>
            </a:r>
          </a:p>
          <a:p>
            <a:pPr algn="l"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bag</a:t>
            </a:r>
          </a:p>
        </p:txBody>
      </p:sp>
      <p:sp>
        <p:nvSpPr>
          <p:cNvPr name="Freeform 197" id="197"/>
          <p:cNvSpPr/>
          <p:nvPr/>
        </p:nvSpPr>
        <p:spPr>
          <a:xfrm flipH="true" flipV="false" rot="0">
            <a:off x="15000102" y="7189526"/>
            <a:ext cx="2968448" cy="2965402"/>
          </a:xfrm>
          <a:custGeom>
            <a:avLst/>
            <a:gdLst/>
            <a:ahLst/>
            <a:cxnLst/>
            <a:rect r="r" b="b" t="t" l="l"/>
            <a:pathLst>
              <a:path h="2965402" w="2968448">
                <a:moveTo>
                  <a:pt x="2968448" y="0"/>
                </a:moveTo>
                <a:lnTo>
                  <a:pt x="0" y="0"/>
                </a:lnTo>
                <a:lnTo>
                  <a:pt x="0" y="2965402"/>
                </a:lnTo>
                <a:lnTo>
                  <a:pt x="2968448" y="2965402"/>
                </a:lnTo>
                <a:lnTo>
                  <a:pt x="2968448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98" id="198"/>
          <p:cNvSpPr txBox="true"/>
          <p:nvPr/>
        </p:nvSpPr>
        <p:spPr>
          <a:xfrm rot="0">
            <a:off x="9647181" y="2626981"/>
            <a:ext cx="5028856" cy="5416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83"/>
              </a:lnSpc>
            </a:pPr>
          </a:p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books</a:t>
            </a:r>
          </a:p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eraser</a:t>
            </a:r>
          </a:p>
          <a:p>
            <a:pPr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pen</a:t>
            </a:r>
          </a:p>
          <a:p>
            <a:pPr algn="l" marL="1342861" indent="-671431" lvl="1">
              <a:lnSpc>
                <a:spcPts val="8583"/>
              </a:lnSpc>
              <a:buFont typeface="Arial"/>
              <a:buChar char="•"/>
            </a:pPr>
            <a:r>
              <a:rPr lang="en-US" sz="6219">
                <a:solidFill>
                  <a:srgbClr val="615B56"/>
                </a:solidFill>
                <a:latin typeface="League Spartan"/>
              </a:rPr>
              <a:t>watch</a:t>
            </a:r>
          </a:p>
        </p:txBody>
      </p:sp>
      <p:sp>
        <p:nvSpPr>
          <p:cNvPr name="Freeform 199" id="199"/>
          <p:cNvSpPr/>
          <p:nvPr/>
        </p:nvSpPr>
        <p:spPr>
          <a:xfrm flipH="false" flipV="false" rot="0">
            <a:off x="7431889" y="7305493"/>
            <a:ext cx="2222476" cy="2024481"/>
          </a:xfrm>
          <a:custGeom>
            <a:avLst/>
            <a:gdLst/>
            <a:ahLst/>
            <a:cxnLst/>
            <a:rect r="r" b="b" t="t" l="l"/>
            <a:pathLst>
              <a:path h="2024481" w="2222476">
                <a:moveTo>
                  <a:pt x="0" y="0"/>
                </a:moveTo>
                <a:lnTo>
                  <a:pt x="2222476" y="0"/>
                </a:lnTo>
                <a:lnTo>
                  <a:pt x="2222476" y="2024481"/>
                </a:lnTo>
                <a:lnTo>
                  <a:pt x="0" y="202448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0" id="200"/>
          <p:cNvSpPr/>
          <p:nvPr/>
        </p:nvSpPr>
        <p:spPr>
          <a:xfrm flipH="false" flipV="false" rot="0">
            <a:off x="14067364" y="2601522"/>
            <a:ext cx="2762340" cy="2515629"/>
          </a:xfrm>
          <a:custGeom>
            <a:avLst/>
            <a:gdLst/>
            <a:ahLst/>
            <a:cxnLst/>
            <a:rect r="r" b="b" t="t" l="l"/>
            <a:pathLst>
              <a:path h="2515629" w="2762340">
                <a:moveTo>
                  <a:pt x="0" y="0"/>
                </a:moveTo>
                <a:lnTo>
                  <a:pt x="2762340" y="0"/>
                </a:lnTo>
                <a:lnTo>
                  <a:pt x="2762340" y="2515629"/>
                </a:lnTo>
                <a:lnTo>
                  <a:pt x="0" y="25156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1" id="201"/>
          <p:cNvSpPr/>
          <p:nvPr/>
        </p:nvSpPr>
        <p:spPr>
          <a:xfrm flipH="false" flipV="false" rot="0">
            <a:off x="6955025" y="1028700"/>
            <a:ext cx="1721316" cy="1752852"/>
          </a:xfrm>
          <a:custGeom>
            <a:avLst/>
            <a:gdLst/>
            <a:ahLst/>
            <a:cxnLst/>
            <a:rect r="r" b="b" t="t" l="l"/>
            <a:pathLst>
              <a:path h="1752852" w="1721316">
                <a:moveTo>
                  <a:pt x="0" y="0"/>
                </a:moveTo>
                <a:lnTo>
                  <a:pt x="1721316" y="0"/>
                </a:lnTo>
                <a:lnTo>
                  <a:pt x="1721316" y="1752852"/>
                </a:lnTo>
                <a:lnTo>
                  <a:pt x="0" y="17528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8388" y="753437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49400" y="1688600"/>
            <a:ext cx="373320" cy="495806"/>
          </a:xfrm>
          <a:custGeom>
            <a:avLst/>
            <a:gdLst/>
            <a:ahLst/>
            <a:cxnLst/>
            <a:rect r="r" b="b" t="t" l="l"/>
            <a:pathLst>
              <a:path h="495806" w="373320">
                <a:moveTo>
                  <a:pt x="0" y="0"/>
                </a:moveTo>
                <a:lnTo>
                  <a:pt x="373320" y="0"/>
                </a:lnTo>
                <a:lnTo>
                  <a:pt x="373320" y="495806"/>
                </a:lnTo>
                <a:lnTo>
                  <a:pt x="0" y="495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2950" y="1440700"/>
            <a:ext cx="292800" cy="388856"/>
          </a:xfrm>
          <a:custGeom>
            <a:avLst/>
            <a:gdLst/>
            <a:ahLst/>
            <a:cxnLst/>
            <a:rect r="r" b="b" t="t" l="l"/>
            <a:pathLst>
              <a:path h="388856" w="292800">
                <a:moveTo>
                  <a:pt x="0" y="0"/>
                </a:moveTo>
                <a:lnTo>
                  <a:pt x="292800" y="0"/>
                </a:lnTo>
                <a:lnTo>
                  <a:pt x="292800" y="388856"/>
                </a:lnTo>
                <a:lnTo>
                  <a:pt x="0" y="388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7985082"/>
            <a:ext cx="4402424" cy="2071874"/>
          </a:xfrm>
          <a:custGeom>
            <a:avLst/>
            <a:gdLst/>
            <a:ahLst/>
            <a:cxnLst/>
            <a:rect r="r" b="b" t="t" l="l"/>
            <a:pathLst>
              <a:path h="2071874" w="4402424">
                <a:moveTo>
                  <a:pt x="0" y="0"/>
                </a:moveTo>
                <a:lnTo>
                  <a:pt x="4402424" y="0"/>
                </a:lnTo>
                <a:lnTo>
                  <a:pt x="4402424" y="2071874"/>
                </a:lnTo>
                <a:lnTo>
                  <a:pt x="0" y="2071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22700" y="142360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97800" y="1383800"/>
            <a:ext cx="463150" cy="580800"/>
          </a:xfrm>
          <a:custGeom>
            <a:avLst/>
            <a:gdLst/>
            <a:ahLst/>
            <a:cxnLst/>
            <a:rect r="r" b="b" t="t" l="l"/>
            <a:pathLst>
              <a:path h="580800" w="463150">
                <a:moveTo>
                  <a:pt x="0" y="0"/>
                </a:moveTo>
                <a:lnTo>
                  <a:pt x="463150" y="0"/>
                </a:lnTo>
                <a:lnTo>
                  <a:pt x="463150" y="580800"/>
                </a:lnTo>
                <a:lnTo>
                  <a:pt x="0" y="580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08150" y="1964600"/>
            <a:ext cx="292800" cy="388910"/>
          </a:xfrm>
          <a:custGeom>
            <a:avLst/>
            <a:gdLst/>
            <a:ahLst/>
            <a:cxnLst/>
            <a:rect r="r" b="b" t="t" l="l"/>
            <a:pathLst>
              <a:path h="388910" w="292800">
                <a:moveTo>
                  <a:pt x="0" y="0"/>
                </a:moveTo>
                <a:lnTo>
                  <a:pt x="292800" y="0"/>
                </a:lnTo>
                <a:lnTo>
                  <a:pt x="292800" y="388910"/>
                </a:lnTo>
                <a:lnTo>
                  <a:pt x="0" y="3889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917660" y="762962"/>
            <a:ext cx="7009290" cy="301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7B65C1"/>
                </a:solidFill>
                <a:latin typeface="Capriola Bold"/>
              </a:rPr>
              <a:t>Dialogue </a:t>
            </a:r>
          </a:p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7B65C1"/>
                </a:solidFill>
                <a:latin typeface="Capriola Bold"/>
              </a:rPr>
              <a:t>Practice 1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495600" y="6515100"/>
            <a:ext cx="2280600" cy="3525002"/>
          </a:xfrm>
          <a:custGeom>
            <a:avLst/>
            <a:gdLst/>
            <a:ahLst/>
            <a:cxnLst/>
            <a:rect r="r" b="b" t="t" l="l"/>
            <a:pathLst>
              <a:path h="3525002" w="2280600">
                <a:moveTo>
                  <a:pt x="0" y="0"/>
                </a:moveTo>
                <a:lnTo>
                  <a:pt x="2280600" y="0"/>
                </a:lnTo>
                <a:lnTo>
                  <a:pt x="2280600" y="3525002"/>
                </a:lnTo>
                <a:lnTo>
                  <a:pt x="0" y="35250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53950" y="233150"/>
            <a:ext cx="3578998" cy="3651952"/>
          </a:xfrm>
          <a:custGeom>
            <a:avLst/>
            <a:gdLst/>
            <a:ahLst/>
            <a:cxnLst/>
            <a:rect r="r" b="b" t="t" l="l"/>
            <a:pathLst>
              <a:path h="3651952" w="3578998">
                <a:moveTo>
                  <a:pt x="0" y="0"/>
                </a:moveTo>
                <a:lnTo>
                  <a:pt x="3578998" y="0"/>
                </a:lnTo>
                <a:lnTo>
                  <a:pt x="3578998" y="3651952"/>
                </a:lnTo>
                <a:lnTo>
                  <a:pt x="0" y="36519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17997" y="3827952"/>
            <a:ext cx="11743342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15B56"/>
                </a:solidFill>
                <a:latin typeface="Capriola"/>
              </a:rPr>
              <a:t>Pair up students and provide each pair with a set of picture cards.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17997" y="5335669"/>
            <a:ext cx="11743342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31B1E"/>
                </a:solidFill>
                <a:latin typeface="Capriola"/>
              </a:rPr>
              <a:t>They practice the dialogue "This is my…" and "These are my…" using the picture cards.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21725" y="3982134"/>
            <a:ext cx="716198" cy="716198"/>
          </a:xfrm>
          <a:custGeom>
            <a:avLst/>
            <a:gdLst/>
            <a:ahLst/>
            <a:cxnLst/>
            <a:rect r="r" b="b" t="t" l="l"/>
            <a:pathLst>
              <a:path h="716198" w="716198">
                <a:moveTo>
                  <a:pt x="0" y="0"/>
                </a:moveTo>
                <a:lnTo>
                  <a:pt x="716198" y="0"/>
                </a:lnTo>
                <a:lnTo>
                  <a:pt x="716198" y="716198"/>
                </a:lnTo>
                <a:lnTo>
                  <a:pt x="0" y="7161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21725" y="7428682"/>
            <a:ext cx="717942" cy="717942"/>
          </a:xfrm>
          <a:custGeom>
            <a:avLst/>
            <a:gdLst/>
            <a:ahLst/>
            <a:cxnLst/>
            <a:rect r="r" b="b" t="t" l="l"/>
            <a:pathLst>
              <a:path h="717942" w="717942">
                <a:moveTo>
                  <a:pt x="0" y="0"/>
                </a:moveTo>
                <a:lnTo>
                  <a:pt x="717942" y="0"/>
                </a:lnTo>
                <a:lnTo>
                  <a:pt x="717942" y="717942"/>
                </a:lnTo>
                <a:lnTo>
                  <a:pt x="0" y="7179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1725" y="5606088"/>
            <a:ext cx="716198" cy="712652"/>
          </a:xfrm>
          <a:custGeom>
            <a:avLst/>
            <a:gdLst/>
            <a:ahLst/>
            <a:cxnLst/>
            <a:rect r="r" b="b" t="t" l="l"/>
            <a:pathLst>
              <a:path h="712652" w="716198">
                <a:moveTo>
                  <a:pt x="0" y="0"/>
                </a:moveTo>
                <a:lnTo>
                  <a:pt x="716198" y="0"/>
                </a:lnTo>
                <a:lnTo>
                  <a:pt x="716198" y="712652"/>
                </a:lnTo>
                <a:lnTo>
                  <a:pt x="0" y="7126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053799" y="7053537"/>
            <a:ext cx="12354351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15B56"/>
                </a:solidFill>
                <a:latin typeface="Capriola"/>
              </a:rPr>
              <a:t>Form small groups and have them continue the dialogue practice using different picture cards. Provide correction and guidance as necessary.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446" y="713568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377850" y="813750"/>
            <a:ext cx="399400" cy="530500"/>
          </a:xfrm>
          <a:custGeom>
            <a:avLst/>
            <a:gdLst/>
            <a:ahLst/>
            <a:cxnLst/>
            <a:rect r="r" b="b" t="t" l="l"/>
            <a:pathLst>
              <a:path h="530500" w="399400">
                <a:moveTo>
                  <a:pt x="0" y="0"/>
                </a:moveTo>
                <a:lnTo>
                  <a:pt x="399400" y="0"/>
                </a:lnTo>
                <a:lnTo>
                  <a:pt x="399400" y="530500"/>
                </a:lnTo>
                <a:lnTo>
                  <a:pt x="0" y="530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61800" y="1276600"/>
            <a:ext cx="298312" cy="396178"/>
          </a:xfrm>
          <a:custGeom>
            <a:avLst/>
            <a:gdLst/>
            <a:ahLst/>
            <a:cxnLst/>
            <a:rect r="r" b="b" t="t" l="l"/>
            <a:pathLst>
              <a:path h="396178" w="298312">
                <a:moveTo>
                  <a:pt x="0" y="0"/>
                </a:moveTo>
                <a:lnTo>
                  <a:pt x="298312" y="0"/>
                </a:lnTo>
                <a:lnTo>
                  <a:pt x="298312" y="396178"/>
                </a:lnTo>
                <a:lnTo>
                  <a:pt x="0" y="3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75881" y="3013860"/>
            <a:ext cx="3620054" cy="1601029"/>
          </a:xfrm>
          <a:custGeom>
            <a:avLst/>
            <a:gdLst/>
            <a:ahLst/>
            <a:cxnLst/>
            <a:rect r="r" b="b" t="t" l="l"/>
            <a:pathLst>
              <a:path h="1601029" w="3620054">
                <a:moveTo>
                  <a:pt x="0" y="0"/>
                </a:moveTo>
                <a:lnTo>
                  <a:pt x="3620055" y="0"/>
                </a:lnTo>
                <a:lnTo>
                  <a:pt x="3620055" y="1601029"/>
                </a:lnTo>
                <a:lnTo>
                  <a:pt x="0" y="1601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4550" y="990200"/>
            <a:ext cx="399420" cy="500882"/>
          </a:xfrm>
          <a:custGeom>
            <a:avLst/>
            <a:gdLst/>
            <a:ahLst/>
            <a:cxnLst/>
            <a:rect r="r" b="b" t="t" l="l"/>
            <a:pathLst>
              <a:path h="500882" w="399420">
                <a:moveTo>
                  <a:pt x="0" y="0"/>
                </a:moveTo>
                <a:lnTo>
                  <a:pt x="399420" y="0"/>
                </a:lnTo>
                <a:lnTo>
                  <a:pt x="399420" y="500882"/>
                </a:lnTo>
                <a:lnTo>
                  <a:pt x="0" y="500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80650" y="1491100"/>
            <a:ext cx="399420" cy="500882"/>
          </a:xfrm>
          <a:custGeom>
            <a:avLst/>
            <a:gdLst/>
            <a:ahLst/>
            <a:cxnLst/>
            <a:rect r="r" b="b" t="t" l="l"/>
            <a:pathLst>
              <a:path h="500882" w="399420">
                <a:moveTo>
                  <a:pt x="0" y="0"/>
                </a:moveTo>
                <a:lnTo>
                  <a:pt x="399420" y="0"/>
                </a:lnTo>
                <a:lnTo>
                  <a:pt x="399420" y="500882"/>
                </a:lnTo>
                <a:lnTo>
                  <a:pt x="0" y="500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16350" y="5487376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1226" y="567126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31425" y="981475"/>
            <a:ext cx="152389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615B56"/>
                </a:solidFill>
                <a:latin typeface="Capriola Bold"/>
              </a:rPr>
              <a:t>Example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954377" y="1672778"/>
            <a:ext cx="3050552" cy="2390661"/>
          </a:xfrm>
          <a:custGeom>
            <a:avLst/>
            <a:gdLst/>
            <a:ahLst/>
            <a:cxnLst/>
            <a:rect r="r" b="b" t="t" l="l"/>
            <a:pathLst>
              <a:path h="2390661" w="3050552">
                <a:moveTo>
                  <a:pt x="0" y="0"/>
                </a:moveTo>
                <a:lnTo>
                  <a:pt x="3050552" y="0"/>
                </a:lnTo>
                <a:lnTo>
                  <a:pt x="3050552" y="2390661"/>
                </a:lnTo>
                <a:lnTo>
                  <a:pt x="0" y="23906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320045" y="6250240"/>
            <a:ext cx="2819531" cy="1829171"/>
          </a:xfrm>
          <a:custGeom>
            <a:avLst/>
            <a:gdLst/>
            <a:ahLst/>
            <a:cxnLst/>
            <a:rect r="r" b="b" t="t" l="l"/>
            <a:pathLst>
              <a:path h="1829171" w="2819531">
                <a:moveTo>
                  <a:pt x="0" y="0"/>
                </a:moveTo>
                <a:lnTo>
                  <a:pt x="2819530" y="0"/>
                </a:lnTo>
                <a:lnTo>
                  <a:pt x="2819530" y="1829171"/>
                </a:lnTo>
                <a:lnTo>
                  <a:pt x="0" y="18291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636733" y="1741541"/>
            <a:ext cx="1895875" cy="1895875"/>
          </a:xfrm>
          <a:custGeom>
            <a:avLst/>
            <a:gdLst/>
            <a:ahLst/>
            <a:cxnLst/>
            <a:rect r="r" b="b" t="t" l="l"/>
            <a:pathLst>
              <a:path h="1895875" w="1895875">
                <a:moveTo>
                  <a:pt x="0" y="0"/>
                </a:moveTo>
                <a:lnTo>
                  <a:pt x="1895875" y="0"/>
                </a:lnTo>
                <a:lnTo>
                  <a:pt x="1895875" y="1895875"/>
                </a:lnTo>
                <a:lnTo>
                  <a:pt x="0" y="18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26110" y="5217661"/>
            <a:ext cx="2942082" cy="4114800"/>
          </a:xfrm>
          <a:custGeom>
            <a:avLst/>
            <a:gdLst/>
            <a:ahLst/>
            <a:cxnLst/>
            <a:rect r="r" b="b" t="t" l="l"/>
            <a:pathLst>
              <a:path h="4114800" w="2942082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68776" y="1985160"/>
            <a:ext cx="2707105" cy="2057400"/>
          </a:xfrm>
          <a:custGeom>
            <a:avLst/>
            <a:gdLst/>
            <a:ahLst/>
            <a:cxnLst/>
            <a:rect r="r" b="b" t="t" l="l"/>
            <a:pathLst>
              <a:path h="2057400" w="2707105">
                <a:moveTo>
                  <a:pt x="0" y="0"/>
                </a:moveTo>
                <a:lnTo>
                  <a:pt x="2707105" y="0"/>
                </a:lnTo>
                <a:lnTo>
                  <a:pt x="2707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543052" y="6641492"/>
            <a:ext cx="3610751" cy="1844766"/>
          </a:xfrm>
          <a:custGeom>
            <a:avLst/>
            <a:gdLst/>
            <a:ahLst/>
            <a:cxnLst/>
            <a:rect r="r" b="b" t="t" l="l"/>
            <a:pathLst>
              <a:path h="1844766" w="3610751">
                <a:moveTo>
                  <a:pt x="0" y="0"/>
                </a:moveTo>
                <a:lnTo>
                  <a:pt x="3610751" y="0"/>
                </a:lnTo>
                <a:lnTo>
                  <a:pt x="3610751" y="1844765"/>
                </a:lnTo>
                <a:lnTo>
                  <a:pt x="0" y="18447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03699" y="5117151"/>
            <a:ext cx="3471753" cy="1983239"/>
          </a:xfrm>
          <a:custGeom>
            <a:avLst/>
            <a:gdLst/>
            <a:ahLst/>
            <a:cxnLst/>
            <a:rect r="r" b="b" t="t" l="l"/>
            <a:pathLst>
              <a:path h="1983239" w="3471753">
                <a:moveTo>
                  <a:pt x="0" y="0"/>
                </a:moveTo>
                <a:lnTo>
                  <a:pt x="3471753" y="0"/>
                </a:lnTo>
                <a:lnTo>
                  <a:pt x="3471753" y="1983239"/>
                </a:lnTo>
                <a:lnTo>
                  <a:pt x="0" y="198323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531425" y="2464252"/>
            <a:ext cx="5299477" cy="1236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665"/>
              </a:lnSpc>
            </a:pPr>
            <a:r>
              <a:rPr lang="en-US" sz="7004">
                <a:solidFill>
                  <a:srgbClr val="615B56"/>
                </a:solidFill>
                <a:latin typeface="Poppins"/>
              </a:rPr>
              <a:t>This is my…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02726" y="6566553"/>
            <a:ext cx="6946029" cy="1236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665"/>
              </a:lnSpc>
            </a:pPr>
            <a:r>
              <a:rPr lang="en-US" sz="7004">
                <a:solidFill>
                  <a:srgbClr val="615B56"/>
                </a:solidFill>
                <a:latin typeface="Poppins"/>
              </a:rPr>
              <a:t>These are my…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3226" y="983350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250" y="1079014"/>
            <a:ext cx="796882" cy="749984"/>
          </a:xfrm>
          <a:custGeom>
            <a:avLst/>
            <a:gdLst/>
            <a:ahLst/>
            <a:cxnLst/>
            <a:rect r="r" b="b" t="t" l="l"/>
            <a:pathLst>
              <a:path h="749984" w="796882">
                <a:moveTo>
                  <a:pt x="0" y="0"/>
                </a:moveTo>
                <a:lnTo>
                  <a:pt x="796882" y="0"/>
                </a:lnTo>
                <a:lnTo>
                  <a:pt x="796882" y="749984"/>
                </a:lnTo>
                <a:lnTo>
                  <a:pt x="0" y="749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7189" y="1664163"/>
            <a:ext cx="2327933" cy="1944329"/>
          </a:xfrm>
          <a:custGeom>
            <a:avLst/>
            <a:gdLst/>
            <a:ahLst/>
            <a:cxnLst/>
            <a:rect r="r" b="b" t="t" l="l"/>
            <a:pathLst>
              <a:path h="1944329" w="2327933">
                <a:moveTo>
                  <a:pt x="0" y="0"/>
                </a:moveTo>
                <a:lnTo>
                  <a:pt x="2327932" y="0"/>
                </a:lnTo>
                <a:lnTo>
                  <a:pt x="2327932" y="1944329"/>
                </a:lnTo>
                <a:lnTo>
                  <a:pt x="0" y="1944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4250" y="8569250"/>
            <a:ext cx="373320" cy="495806"/>
          </a:xfrm>
          <a:custGeom>
            <a:avLst/>
            <a:gdLst/>
            <a:ahLst/>
            <a:cxnLst/>
            <a:rect r="r" b="b" t="t" l="l"/>
            <a:pathLst>
              <a:path h="495806" w="373320">
                <a:moveTo>
                  <a:pt x="0" y="0"/>
                </a:moveTo>
                <a:lnTo>
                  <a:pt x="373320" y="0"/>
                </a:lnTo>
                <a:lnTo>
                  <a:pt x="373320" y="495806"/>
                </a:lnTo>
                <a:lnTo>
                  <a:pt x="0" y="49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3350" y="831100"/>
            <a:ext cx="292800" cy="388856"/>
          </a:xfrm>
          <a:custGeom>
            <a:avLst/>
            <a:gdLst/>
            <a:ahLst/>
            <a:cxnLst/>
            <a:rect r="r" b="b" t="t" l="l"/>
            <a:pathLst>
              <a:path h="388856" w="292800">
                <a:moveTo>
                  <a:pt x="0" y="0"/>
                </a:moveTo>
                <a:lnTo>
                  <a:pt x="292800" y="0"/>
                </a:lnTo>
                <a:lnTo>
                  <a:pt x="292800" y="388856"/>
                </a:lnTo>
                <a:lnTo>
                  <a:pt x="0" y="388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781208" y="3608492"/>
            <a:ext cx="11714475" cy="2526124"/>
            <a:chOff x="0" y="0"/>
            <a:chExt cx="15619299" cy="33681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619256" cy="3368159"/>
            </a:xfrm>
            <a:custGeom>
              <a:avLst/>
              <a:gdLst/>
              <a:ahLst/>
              <a:cxnLst/>
              <a:rect r="r" b="b" t="t" l="l"/>
              <a:pathLst>
                <a:path h="3368159" w="15619256">
                  <a:moveTo>
                    <a:pt x="0" y="0"/>
                  </a:moveTo>
                  <a:lnTo>
                    <a:pt x="15619256" y="0"/>
                  </a:lnTo>
                  <a:lnTo>
                    <a:pt x="15619256" y="3368159"/>
                  </a:lnTo>
                  <a:lnTo>
                    <a:pt x="0" y="33681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15619299" cy="3453891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4416"/>
                </a:lnSpc>
              </a:pPr>
              <a:r>
                <a:rPr lang="en-US" sz="3200">
                  <a:solidFill>
                    <a:srgbClr val="615B56"/>
                  </a:solidFill>
                  <a:latin typeface="Poppins"/>
                </a:rPr>
                <a:t>Introduce the 'Magic Bag Description' game. Students take turns to pick a vocabulary card from a bag without showing it to anyone. They then describe the item and the rest of the class tries to guess what it is.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402360" y="5563769"/>
            <a:ext cx="4083939" cy="4114800"/>
          </a:xfrm>
          <a:custGeom>
            <a:avLst/>
            <a:gdLst/>
            <a:ahLst/>
            <a:cxnLst/>
            <a:rect r="r" b="b" t="t" l="l"/>
            <a:pathLst>
              <a:path h="4114800" w="4083939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87120" y="1025528"/>
            <a:ext cx="13467673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72"/>
              </a:lnSpc>
            </a:pPr>
            <a:r>
              <a:rPr lang="en-US" sz="8727">
                <a:solidFill>
                  <a:srgbClr val="D4C1E3"/>
                </a:solidFill>
                <a:latin typeface="Capriola Bold"/>
              </a:rPr>
              <a:t> Activity 2 - </a:t>
            </a:r>
          </a:p>
          <a:p>
            <a:pPr algn="l">
              <a:lnSpc>
                <a:spcPts val="10472"/>
              </a:lnSpc>
            </a:pPr>
            <a:r>
              <a:rPr lang="en-US" sz="8727">
                <a:solidFill>
                  <a:srgbClr val="7B65C1"/>
                </a:solidFill>
                <a:latin typeface="Capriola Bold"/>
              </a:rPr>
              <a:t>Magic Bag Description 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8388" y="753437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49400" y="1688600"/>
            <a:ext cx="373320" cy="495806"/>
          </a:xfrm>
          <a:custGeom>
            <a:avLst/>
            <a:gdLst/>
            <a:ahLst/>
            <a:cxnLst/>
            <a:rect r="r" b="b" t="t" l="l"/>
            <a:pathLst>
              <a:path h="495806" w="373320">
                <a:moveTo>
                  <a:pt x="0" y="0"/>
                </a:moveTo>
                <a:lnTo>
                  <a:pt x="373320" y="0"/>
                </a:lnTo>
                <a:lnTo>
                  <a:pt x="373320" y="495806"/>
                </a:lnTo>
                <a:lnTo>
                  <a:pt x="0" y="495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2950" y="1440700"/>
            <a:ext cx="292800" cy="388856"/>
          </a:xfrm>
          <a:custGeom>
            <a:avLst/>
            <a:gdLst/>
            <a:ahLst/>
            <a:cxnLst/>
            <a:rect r="r" b="b" t="t" l="l"/>
            <a:pathLst>
              <a:path h="388856" w="292800">
                <a:moveTo>
                  <a:pt x="0" y="0"/>
                </a:moveTo>
                <a:lnTo>
                  <a:pt x="292800" y="0"/>
                </a:lnTo>
                <a:lnTo>
                  <a:pt x="292800" y="388856"/>
                </a:lnTo>
                <a:lnTo>
                  <a:pt x="0" y="388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7985082"/>
            <a:ext cx="4402424" cy="2071874"/>
          </a:xfrm>
          <a:custGeom>
            <a:avLst/>
            <a:gdLst/>
            <a:ahLst/>
            <a:cxnLst/>
            <a:rect r="r" b="b" t="t" l="l"/>
            <a:pathLst>
              <a:path h="2071874" w="4402424">
                <a:moveTo>
                  <a:pt x="0" y="0"/>
                </a:moveTo>
                <a:lnTo>
                  <a:pt x="4402424" y="0"/>
                </a:lnTo>
                <a:lnTo>
                  <a:pt x="4402424" y="2071874"/>
                </a:lnTo>
                <a:lnTo>
                  <a:pt x="0" y="2071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22700" y="142360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97800" y="1383800"/>
            <a:ext cx="463150" cy="580800"/>
          </a:xfrm>
          <a:custGeom>
            <a:avLst/>
            <a:gdLst/>
            <a:ahLst/>
            <a:cxnLst/>
            <a:rect r="r" b="b" t="t" l="l"/>
            <a:pathLst>
              <a:path h="580800" w="463150">
                <a:moveTo>
                  <a:pt x="0" y="0"/>
                </a:moveTo>
                <a:lnTo>
                  <a:pt x="463150" y="0"/>
                </a:lnTo>
                <a:lnTo>
                  <a:pt x="463150" y="580800"/>
                </a:lnTo>
                <a:lnTo>
                  <a:pt x="0" y="580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08150" y="1964600"/>
            <a:ext cx="292800" cy="388910"/>
          </a:xfrm>
          <a:custGeom>
            <a:avLst/>
            <a:gdLst/>
            <a:ahLst/>
            <a:cxnLst/>
            <a:rect r="r" b="b" t="t" l="l"/>
            <a:pathLst>
              <a:path h="388910" w="292800">
                <a:moveTo>
                  <a:pt x="0" y="0"/>
                </a:moveTo>
                <a:lnTo>
                  <a:pt x="292800" y="0"/>
                </a:lnTo>
                <a:lnTo>
                  <a:pt x="292800" y="388910"/>
                </a:lnTo>
                <a:lnTo>
                  <a:pt x="0" y="388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917660" y="741852"/>
            <a:ext cx="7009290" cy="301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7B65C1"/>
                </a:solidFill>
                <a:latin typeface="Capriola Bold"/>
              </a:rPr>
              <a:t>Dialogue </a:t>
            </a:r>
          </a:p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7B65C1"/>
                </a:solidFill>
                <a:latin typeface="Capriola Bold"/>
              </a:rPr>
              <a:t>Practice 2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495600" y="6515100"/>
            <a:ext cx="2280600" cy="3525002"/>
          </a:xfrm>
          <a:custGeom>
            <a:avLst/>
            <a:gdLst/>
            <a:ahLst/>
            <a:cxnLst/>
            <a:rect r="r" b="b" t="t" l="l"/>
            <a:pathLst>
              <a:path h="3525002" w="2280600">
                <a:moveTo>
                  <a:pt x="0" y="0"/>
                </a:moveTo>
                <a:lnTo>
                  <a:pt x="2280600" y="0"/>
                </a:lnTo>
                <a:lnTo>
                  <a:pt x="2280600" y="3525002"/>
                </a:lnTo>
                <a:lnTo>
                  <a:pt x="0" y="3525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53950" y="233150"/>
            <a:ext cx="3578998" cy="3651952"/>
          </a:xfrm>
          <a:custGeom>
            <a:avLst/>
            <a:gdLst/>
            <a:ahLst/>
            <a:cxnLst/>
            <a:rect r="r" b="b" t="t" l="l"/>
            <a:pathLst>
              <a:path h="3651952" w="3578998">
                <a:moveTo>
                  <a:pt x="0" y="0"/>
                </a:moveTo>
                <a:lnTo>
                  <a:pt x="3578998" y="0"/>
                </a:lnTo>
                <a:lnTo>
                  <a:pt x="3578998" y="3651952"/>
                </a:lnTo>
                <a:lnTo>
                  <a:pt x="0" y="36519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17997" y="3827952"/>
            <a:ext cx="11743342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15B56"/>
                </a:solidFill>
                <a:latin typeface="Capriola"/>
              </a:rPr>
              <a:t>Pair the students again and provide each pair with a new set of picture cards.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17997" y="5176692"/>
            <a:ext cx="13141303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31B1E"/>
                </a:solidFill>
                <a:latin typeface="Capriola"/>
              </a:rPr>
              <a:t>They practice the dialogue "Is this my/your …?" and the responses "Yes, they are." / "No, they aren’t." with the picture cards.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21725" y="3982134"/>
            <a:ext cx="716198" cy="716198"/>
          </a:xfrm>
          <a:custGeom>
            <a:avLst/>
            <a:gdLst/>
            <a:ahLst/>
            <a:cxnLst/>
            <a:rect r="r" b="b" t="t" l="l"/>
            <a:pathLst>
              <a:path h="716198" w="716198">
                <a:moveTo>
                  <a:pt x="0" y="0"/>
                </a:moveTo>
                <a:lnTo>
                  <a:pt x="716198" y="0"/>
                </a:lnTo>
                <a:lnTo>
                  <a:pt x="716198" y="716198"/>
                </a:lnTo>
                <a:lnTo>
                  <a:pt x="0" y="7161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21725" y="7428682"/>
            <a:ext cx="717942" cy="717942"/>
          </a:xfrm>
          <a:custGeom>
            <a:avLst/>
            <a:gdLst/>
            <a:ahLst/>
            <a:cxnLst/>
            <a:rect r="r" b="b" t="t" l="l"/>
            <a:pathLst>
              <a:path h="717942" w="717942">
                <a:moveTo>
                  <a:pt x="0" y="0"/>
                </a:moveTo>
                <a:lnTo>
                  <a:pt x="717942" y="0"/>
                </a:lnTo>
                <a:lnTo>
                  <a:pt x="717942" y="717942"/>
                </a:lnTo>
                <a:lnTo>
                  <a:pt x="0" y="7179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1725" y="5606088"/>
            <a:ext cx="716198" cy="712652"/>
          </a:xfrm>
          <a:custGeom>
            <a:avLst/>
            <a:gdLst/>
            <a:ahLst/>
            <a:cxnLst/>
            <a:rect r="r" b="b" t="t" l="l"/>
            <a:pathLst>
              <a:path h="712652" w="716198">
                <a:moveTo>
                  <a:pt x="0" y="0"/>
                </a:moveTo>
                <a:lnTo>
                  <a:pt x="716198" y="0"/>
                </a:lnTo>
                <a:lnTo>
                  <a:pt x="716198" y="712652"/>
                </a:lnTo>
                <a:lnTo>
                  <a:pt x="0" y="7126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053799" y="7053537"/>
            <a:ext cx="12354351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615B56"/>
                </a:solidFill>
                <a:latin typeface="Capriola"/>
              </a:rPr>
              <a:t>Form small groups and have them continue the dialogue practice using different picture cards. Provide correction and guidance as necessary.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446" y="489868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377850" y="813750"/>
            <a:ext cx="399400" cy="530500"/>
          </a:xfrm>
          <a:custGeom>
            <a:avLst/>
            <a:gdLst/>
            <a:ahLst/>
            <a:cxnLst/>
            <a:rect r="r" b="b" t="t" l="l"/>
            <a:pathLst>
              <a:path h="530500" w="399400">
                <a:moveTo>
                  <a:pt x="0" y="0"/>
                </a:moveTo>
                <a:lnTo>
                  <a:pt x="399400" y="0"/>
                </a:lnTo>
                <a:lnTo>
                  <a:pt x="399400" y="530500"/>
                </a:lnTo>
                <a:lnTo>
                  <a:pt x="0" y="530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61800" y="1276600"/>
            <a:ext cx="298312" cy="396178"/>
          </a:xfrm>
          <a:custGeom>
            <a:avLst/>
            <a:gdLst/>
            <a:ahLst/>
            <a:cxnLst/>
            <a:rect r="r" b="b" t="t" l="l"/>
            <a:pathLst>
              <a:path h="396178" w="298312">
                <a:moveTo>
                  <a:pt x="0" y="0"/>
                </a:moveTo>
                <a:lnTo>
                  <a:pt x="298312" y="0"/>
                </a:lnTo>
                <a:lnTo>
                  <a:pt x="298312" y="396178"/>
                </a:lnTo>
                <a:lnTo>
                  <a:pt x="0" y="3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16496" y="1474689"/>
            <a:ext cx="3620054" cy="1601029"/>
          </a:xfrm>
          <a:custGeom>
            <a:avLst/>
            <a:gdLst/>
            <a:ahLst/>
            <a:cxnLst/>
            <a:rect r="r" b="b" t="t" l="l"/>
            <a:pathLst>
              <a:path h="1601029" w="3620054">
                <a:moveTo>
                  <a:pt x="0" y="0"/>
                </a:moveTo>
                <a:lnTo>
                  <a:pt x="3620055" y="0"/>
                </a:lnTo>
                <a:lnTo>
                  <a:pt x="3620055" y="1601029"/>
                </a:lnTo>
                <a:lnTo>
                  <a:pt x="0" y="1601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4550" y="990200"/>
            <a:ext cx="399420" cy="500882"/>
          </a:xfrm>
          <a:custGeom>
            <a:avLst/>
            <a:gdLst/>
            <a:ahLst/>
            <a:cxnLst/>
            <a:rect r="r" b="b" t="t" l="l"/>
            <a:pathLst>
              <a:path h="500882" w="399420">
                <a:moveTo>
                  <a:pt x="0" y="0"/>
                </a:moveTo>
                <a:lnTo>
                  <a:pt x="399420" y="0"/>
                </a:lnTo>
                <a:lnTo>
                  <a:pt x="399420" y="500882"/>
                </a:lnTo>
                <a:lnTo>
                  <a:pt x="0" y="500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80650" y="1491100"/>
            <a:ext cx="399420" cy="500882"/>
          </a:xfrm>
          <a:custGeom>
            <a:avLst/>
            <a:gdLst/>
            <a:ahLst/>
            <a:cxnLst/>
            <a:rect r="r" b="b" t="t" l="l"/>
            <a:pathLst>
              <a:path h="500882" w="399420">
                <a:moveTo>
                  <a:pt x="0" y="0"/>
                </a:moveTo>
                <a:lnTo>
                  <a:pt x="399420" y="0"/>
                </a:lnTo>
                <a:lnTo>
                  <a:pt x="399420" y="500882"/>
                </a:lnTo>
                <a:lnTo>
                  <a:pt x="0" y="500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16350" y="5487376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1226" y="567126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83726" y="4986185"/>
            <a:ext cx="1425431" cy="1425431"/>
          </a:xfrm>
          <a:custGeom>
            <a:avLst/>
            <a:gdLst/>
            <a:ahLst/>
            <a:cxnLst/>
            <a:rect r="r" b="b" t="t" l="l"/>
            <a:pathLst>
              <a:path h="1425431" w="1425431">
                <a:moveTo>
                  <a:pt x="0" y="0"/>
                </a:moveTo>
                <a:lnTo>
                  <a:pt x="1425431" y="0"/>
                </a:lnTo>
                <a:lnTo>
                  <a:pt x="1425431" y="1425432"/>
                </a:lnTo>
                <a:lnTo>
                  <a:pt x="0" y="1425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11238" y="4774660"/>
            <a:ext cx="1398705" cy="1425431"/>
          </a:xfrm>
          <a:custGeom>
            <a:avLst/>
            <a:gdLst/>
            <a:ahLst/>
            <a:cxnLst/>
            <a:rect r="r" b="b" t="t" l="l"/>
            <a:pathLst>
              <a:path h="1425431" w="1398705">
                <a:moveTo>
                  <a:pt x="0" y="0"/>
                </a:moveTo>
                <a:lnTo>
                  <a:pt x="1398704" y="0"/>
                </a:lnTo>
                <a:lnTo>
                  <a:pt x="1398704" y="1425432"/>
                </a:lnTo>
                <a:lnTo>
                  <a:pt x="0" y="142543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760376" y="778651"/>
            <a:ext cx="5617474" cy="4114800"/>
          </a:xfrm>
          <a:custGeom>
            <a:avLst/>
            <a:gdLst/>
            <a:ahLst/>
            <a:cxnLst/>
            <a:rect r="r" b="b" t="t" l="l"/>
            <a:pathLst>
              <a:path h="4114800" w="5617474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31425" y="981475"/>
            <a:ext cx="152389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615B56"/>
                </a:solidFill>
                <a:latin typeface="Capriola Bold"/>
              </a:rPr>
              <a:t>Example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1425" y="3633400"/>
            <a:ext cx="7684417" cy="1207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33"/>
              </a:lnSpc>
            </a:pPr>
            <a:r>
              <a:rPr lang="en-US" sz="6763">
                <a:solidFill>
                  <a:srgbClr val="615B56"/>
                </a:solidFill>
                <a:latin typeface="Poppins"/>
              </a:rPr>
              <a:t>Is this my/your …?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27020" y="6001907"/>
            <a:ext cx="13658889" cy="1207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33"/>
              </a:lnSpc>
            </a:pPr>
            <a:r>
              <a:rPr lang="en-US" sz="6763">
                <a:solidFill>
                  <a:srgbClr val="615B56"/>
                </a:solidFill>
                <a:latin typeface="Poppins"/>
              </a:rPr>
              <a:t>Yes, they are." / "No, they aren’t.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328" y="1028700"/>
            <a:ext cx="16567834" cy="8267582"/>
          </a:xfrm>
          <a:custGeom>
            <a:avLst/>
            <a:gdLst/>
            <a:ahLst/>
            <a:cxnLst/>
            <a:rect r="r" b="b" t="t" l="l"/>
            <a:pathLst>
              <a:path h="8267582" w="16567834">
                <a:moveTo>
                  <a:pt x="0" y="0"/>
                </a:moveTo>
                <a:lnTo>
                  <a:pt x="16567834" y="0"/>
                </a:lnTo>
                <a:lnTo>
                  <a:pt x="16567834" y="8267582"/>
                </a:lnTo>
                <a:lnTo>
                  <a:pt x="0" y="8267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33832" y="5817499"/>
            <a:ext cx="5506315" cy="5581968"/>
          </a:xfrm>
          <a:custGeom>
            <a:avLst/>
            <a:gdLst/>
            <a:ahLst/>
            <a:cxnLst/>
            <a:rect r="r" b="b" t="t" l="l"/>
            <a:pathLst>
              <a:path h="5581968" w="5506315">
                <a:moveTo>
                  <a:pt x="0" y="0"/>
                </a:moveTo>
                <a:lnTo>
                  <a:pt x="5506314" y="0"/>
                </a:lnTo>
                <a:lnTo>
                  <a:pt x="5506314" y="5581968"/>
                </a:lnTo>
                <a:lnTo>
                  <a:pt x="0" y="5581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198350" y="925000"/>
            <a:ext cx="539710" cy="716864"/>
          </a:xfrm>
          <a:custGeom>
            <a:avLst/>
            <a:gdLst/>
            <a:ahLst/>
            <a:cxnLst/>
            <a:rect r="r" b="b" t="t" l="l"/>
            <a:pathLst>
              <a:path h="716864" w="539710">
                <a:moveTo>
                  <a:pt x="0" y="0"/>
                </a:moveTo>
                <a:lnTo>
                  <a:pt x="539710" y="0"/>
                </a:lnTo>
                <a:lnTo>
                  <a:pt x="539710" y="716864"/>
                </a:lnTo>
                <a:lnTo>
                  <a:pt x="0" y="716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34250" y="1641850"/>
            <a:ext cx="324912" cy="431562"/>
          </a:xfrm>
          <a:custGeom>
            <a:avLst/>
            <a:gdLst/>
            <a:ahLst/>
            <a:cxnLst/>
            <a:rect r="r" b="b" t="t" l="l"/>
            <a:pathLst>
              <a:path h="431562" w="324912">
                <a:moveTo>
                  <a:pt x="0" y="0"/>
                </a:moveTo>
                <a:lnTo>
                  <a:pt x="324912" y="0"/>
                </a:lnTo>
                <a:lnTo>
                  <a:pt x="324912" y="431562"/>
                </a:lnTo>
                <a:lnTo>
                  <a:pt x="0" y="431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4950" y="7964610"/>
            <a:ext cx="614656" cy="588970"/>
          </a:xfrm>
          <a:custGeom>
            <a:avLst/>
            <a:gdLst/>
            <a:ahLst/>
            <a:cxnLst/>
            <a:rect r="r" b="b" t="t" l="l"/>
            <a:pathLst>
              <a:path h="588970" w="614656">
                <a:moveTo>
                  <a:pt x="0" y="0"/>
                </a:moveTo>
                <a:lnTo>
                  <a:pt x="614656" y="0"/>
                </a:lnTo>
                <a:lnTo>
                  <a:pt x="614656" y="588970"/>
                </a:lnTo>
                <a:lnTo>
                  <a:pt x="0" y="588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145100" y="1861302"/>
            <a:ext cx="450330" cy="431554"/>
          </a:xfrm>
          <a:custGeom>
            <a:avLst/>
            <a:gdLst/>
            <a:ahLst/>
            <a:cxnLst/>
            <a:rect r="r" b="b" t="t" l="l"/>
            <a:pathLst>
              <a:path h="431554" w="450330">
                <a:moveTo>
                  <a:pt x="0" y="0"/>
                </a:moveTo>
                <a:lnTo>
                  <a:pt x="450330" y="0"/>
                </a:lnTo>
                <a:lnTo>
                  <a:pt x="450330" y="431554"/>
                </a:lnTo>
                <a:lnTo>
                  <a:pt x="0" y="4315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36550" y="2372950"/>
            <a:ext cx="222746" cy="295860"/>
          </a:xfrm>
          <a:custGeom>
            <a:avLst/>
            <a:gdLst/>
            <a:ahLst/>
            <a:cxnLst/>
            <a:rect r="r" b="b" t="t" l="l"/>
            <a:pathLst>
              <a:path h="295860" w="222746">
                <a:moveTo>
                  <a:pt x="0" y="0"/>
                </a:moveTo>
                <a:lnTo>
                  <a:pt x="222746" y="0"/>
                </a:lnTo>
                <a:lnTo>
                  <a:pt x="222746" y="295860"/>
                </a:lnTo>
                <a:lnTo>
                  <a:pt x="0" y="295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65070" y="1773168"/>
            <a:ext cx="13726575" cy="150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7B65C1"/>
                </a:solidFill>
                <a:latin typeface="Capriola Bold"/>
              </a:rPr>
              <a:t>Draw and Introduce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40590" y="3499079"/>
            <a:ext cx="13375535" cy="311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6"/>
              </a:lnSpc>
            </a:pPr>
            <a:r>
              <a:rPr lang="en-US" sz="4475">
                <a:solidFill>
                  <a:srgbClr val="615B56"/>
                </a:solidFill>
                <a:latin typeface="Poppins"/>
              </a:rPr>
              <a:t>Draw a picture of their favourite belongings and label them. Each student then stands up, shows their drawing, and describes it using the target language.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246686" y="226366"/>
            <a:ext cx="3077927" cy="2830967"/>
          </a:xfrm>
          <a:custGeom>
            <a:avLst/>
            <a:gdLst/>
            <a:ahLst/>
            <a:cxnLst/>
            <a:rect r="r" b="b" t="t" l="l"/>
            <a:pathLst>
              <a:path h="2830967" w="3077927">
                <a:moveTo>
                  <a:pt x="0" y="0"/>
                </a:moveTo>
                <a:lnTo>
                  <a:pt x="3077928" y="0"/>
                </a:lnTo>
                <a:lnTo>
                  <a:pt x="3077928" y="2830968"/>
                </a:lnTo>
                <a:lnTo>
                  <a:pt x="0" y="28309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236900" y="6130050"/>
            <a:ext cx="2852200" cy="4092100"/>
          </a:xfrm>
          <a:custGeom>
            <a:avLst/>
            <a:gdLst/>
            <a:ahLst/>
            <a:cxnLst/>
            <a:rect r="r" b="b" t="t" l="l"/>
            <a:pathLst>
              <a:path h="4092100" w="2852200">
                <a:moveTo>
                  <a:pt x="0" y="0"/>
                </a:moveTo>
                <a:lnTo>
                  <a:pt x="2852200" y="0"/>
                </a:lnTo>
                <a:lnTo>
                  <a:pt x="2852200" y="4092100"/>
                </a:lnTo>
                <a:lnTo>
                  <a:pt x="0" y="40921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446" y="739950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59150" y="1650646"/>
            <a:ext cx="318562" cy="423074"/>
          </a:xfrm>
          <a:custGeom>
            <a:avLst/>
            <a:gdLst/>
            <a:ahLst/>
            <a:cxnLst/>
            <a:rect r="r" b="b" t="t" l="l"/>
            <a:pathLst>
              <a:path h="423074" w="318562">
                <a:moveTo>
                  <a:pt x="0" y="0"/>
                </a:moveTo>
                <a:lnTo>
                  <a:pt x="318562" y="0"/>
                </a:lnTo>
                <a:lnTo>
                  <a:pt x="318562" y="423074"/>
                </a:lnTo>
                <a:lnTo>
                  <a:pt x="0" y="42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5300" y="73995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46242" y="1434600"/>
            <a:ext cx="441496" cy="586414"/>
          </a:xfrm>
          <a:custGeom>
            <a:avLst/>
            <a:gdLst/>
            <a:ahLst/>
            <a:cxnLst/>
            <a:rect r="r" b="b" t="t" l="l"/>
            <a:pathLst>
              <a:path h="586414" w="441496">
                <a:moveTo>
                  <a:pt x="0" y="0"/>
                </a:moveTo>
                <a:lnTo>
                  <a:pt x="441496" y="0"/>
                </a:lnTo>
                <a:lnTo>
                  <a:pt x="441496" y="586414"/>
                </a:lnTo>
                <a:lnTo>
                  <a:pt x="0" y="586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1950" y="1104196"/>
            <a:ext cx="318562" cy="423074"/>
          </a:xfrm>
          <a:custGeom>
            <a:avLst/>
            <a:gdLst/>
            <a:ahLst/>
            <a:cxnLst/>
            <a:rect r="r" b="b" t="t" l="l"/>
            <a:pathLst>
              <a:path h="423074" w="318562">
                <a:moveTo>
                  <a:pt x="0" y="0"/>
                </a:moveTo>
                <a:lnTo>
                  <a:pt x="318562" y="0"/>
                </a:lnTo>
                <a:lnTo>
                  <a:pt x="318562" y="423074"/>
                </a:lnTo>
                <a:lnTo>
                  <a:pt x="0" y="42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080163" y="3441269"/>
            <a:ext cx="8884800" cy="918057"/>
            <a:chOff x="0" y="0"/>
            <a:chExt cx="11846400" cy="122407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846433" cy="1224091"/>
            </a:xfrm>
            <a:custGeom>
              <a:avLst/>
              <a:gdLst/>
              <a:ahLst/>
              <a:cxnLst/>
              <a:rect r="r" b="b" t="t" l="l"/>
              <a:pathLst>
                <a:path h="1224091" w="11846433">
                  <a:moveTo>
                    <a:pt x="0" y="0"/>
                  </a:moveTo>
                  <a:lnTo>
                    <a:pt x="11846433" y="0"/>
                  </a:lnTo>
                  <a:lnTo>
                    <a:pt x="11846433" y="1224091"/>
                  </a:lnTo>
                  <a:lnTo>
                    <a:pt x="0" y="1224091"/>
                  </a:lnTo>
                  <a:close/>
                </a:path>
              </a:pathLst>
            </a:custGeom>
            <a:solidFill>
              <a:srgbClr val="A1D1E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0"/>
              <a:ext cx="11846400" cy="1319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91"/>
                </a:lnSpc>
              </a:pPr>
              <a:r>
                <a:rPr lang="en-US" sz="3399">
                  <a:solidFill>
                    <a:srgbClr val="615B56"/>
                  </a:solidFill>
                  <a:latin typeface="Poppins"/>
                </a:rPr>
                <a:t>This is / These are my…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080163" y="1153475"/>
            <a:ext cx="870195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7B65C1"/>
                </a:solidFill>
                <a:latin typeface="Capriola Bold"/>
              </a:rPr>
              <a:t>Lets Review!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080163" y="4876443"/>
            <a:ext cx="8884800" cy="918058"/>
            <a:chOff x="0" y="0"/>
            <a:chExt cx="11846400" cy="122407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846433" cy="1224091"/>
            </a:xfrm>
            <a:custGeom>
              <a:avLst/>
              <a:gdLst/>
              <a:ahLst/>
              <a:cxnLst/>
              <a:rect r="r" b="b" t="t" l="l"/>
              <a:pathLst>
                <a:path h="1224091" w="11846433">
                  <a:moveTo>
                    <a:pt x="0" y="0"/>
                  </a:moveTo>
                  <a:lnTo>
                    <a:pt x="11846433" y="0"/>
                  </a:lnTo>
                  <a:lnTo>
                    <a:pt x="11846433" y="1224091"/>
                  </a:lnTo>
                  <a:lnTo>
                    <a:pt x="0" y="1224091"/>
                  </a:lnTo>
                  <a:close/>
                </a:path>
              </a:pathLst>
            </a:custGeom>
            <a:solidFill>
              <a:srgbClr val="D4C1E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11846400" cy="1319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91"/>
                </a:lnSpc>
              </a:pPr>
              <a:r>
                <a:rPr lang="en-US" sz="3400">
                  <a:solidFill>
                    <a:srgbClr val="615B56"/>
                  </a:solidFill>
                  <a:latin typeface="Poppins"/>
                </a:rPr>
                <a:t>my/your/his/her/our/their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080163" y="7744025"/>
            <a:ext cx="8884800" cy="918058"/>
            <a:chOff x="0" y="0"/>
            <a:chExt cx="11846400" cy="12240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846433" cy="1224091"/>
            </a:xfrm>
            <a:custGeom>
              <a:avLst/>
              <a:gdLst/>
              <a:ahLst/>
              <a:cxnLst/>
              <a:rect r="r" b="b" t="t" l="l"/>
              <a:pathLst>
                <a:path h="1224091" w="11846433">
                  <a:moveTo>
                    <a:pt x="0" y="0"/>
                  </a:moveTo>
                  <a:lnTo>
                    <a:pt x="11846433" y="0"/>
                  </a:lnTo>
                  <a:lnTo>
                    <a:pt x="11846433" y="1224091"/>
                  </a:lnTo>
                  <a:lnTo>
                    <a:pt x="0" y="1224091"/>
                  </a:lnTo>
                  <a:close/>
                </a:path>
              </a:pathLst>
            </a:custGeom>
            <a:solidFill>
              <a:srgbClr val="F4A9D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11846400" cy="1319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91"/>
                </a:lnSpc>
              </a:pPr>
              <a:r>
                <a:rPr lang="en-US" sz="3400">
                  <a:solidFill>
                    <a:srgbClr val="615B56"/>
                  </a:solidFill>
                  <a:latin typeface="Poppins"/>
                </a:rPr>
                <a:t>Is this my/your …?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true" flipV="false" rot="0">
            <a:off x="962350" y="6976350"/>
            <a:ext cx="3642398" cy="2864502"/>
          </a:xfrm>
          <a:custGeom>
            <a:avLst/>
            <a:gdLst/>
            <a:ahLst/>
            <a:cxnLst/>
            <a:rect r="r" b="b" t="t" l="l"/>
            <a:pathLst>
              <a:path h="2864502" w="3642398">
                <a:moveTo>
                  <a:pt x="3642398" y="0"/>
                </a:moveTo>
                <a:lnTo>
                  <a:pt x="0" y="0"/>
                </a:lnTo>
                <a:lnTo>
                  <a:pt x="0" y="2864502"/>
                </a:lnTo>
                <a:lnTo>
                  <a:pt x="3642398" y="2864502"/>
                </a:lnTo>
                <a:lnTo>
                  <a:pt x="3642398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288435" y="210322"/>
            <a:ext cx="1974909" cy="2915751"/>
          </a:xfrm>
          <a:custGeom>
            <a:avLst/>
            <a:gdLst/>
            <a:ahLst/>
            <a:cxnLst/>
            <a:rect r="r" b="b" t="t" l="l"/>
            <a:pathLst>
              <a:path h="2915751" w="1974909">
                <a:moveTo>
                  <a:pt x="0" y="0"/>
                </a:moveTo>
                <a:lnTo>
                  <a:pt x="1974909" y="0"/>
                </a:lnTo>
                <a:lnTo>
                  <a:pt x="1974909" y="2915751"/>
                </a:lnTo>
                <a:lnTo>
                  <a:pt x="0" y="2915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26450" y="1342900"/>
            <a:ext cx="613860" cy="769792"/>
          </a:xfrm>
          <a:custGeom>
            <a:avLst/>
            <a:gdLst/>
            <a:ahLst/>
            <a:cxnLst/>
            <a:rect r="r" b="b" t="t" l="l"/>
            <a:pathLst>
              <a:path h="769792" w="613860">
                <a:moveTo>
                  <a:pt x="0" y="0"/>
                </a:moveTo>
                <a:lnTo>
                  <a:pt x="613860" y="0"/>
                </a:lnTo>
                <a:lnTo>
                  <a:pt x="613860" y="769792"/>
                </a:lnTo>
                <a:lnTo>
                  <a:pt x="0" y="769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683750" y="6410050"/>
            <a:ext cx="613860" cy="769792"/>
          </a:xfrm>
          <a:custGeom>
            <a:avLst/>
            <a:gdLst/>
            <a:ahLst/>
            <a:cxnLst/>
            <a:rect r="r" b="b" t="t" l="l"/>
            <a:pathLst>
              <a:path h="769792" w="613860">
                <a:moveTo>
                  <a:pt x="0" y="0"/>
                </a:moveTo>
                <a:lnTo>
                  <a:pt x="613860" y="0"/>
                </a:lnTo>
                <a:lnTo>
                  <a:pt x="613860" y="769792"/>
                </a:lnTo>
                <a:lnTo>
                  <a:pt x="0" y="769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78835" y="2466722"/>
            <a:ext cx="1974909" cy="2915751"/>
          </a:xfrm>
          <a:custGeom>
            <a:avLst/>
            <a:gdLst/>
            <a:ahLst/>
            <a:cxnLst/>
            <a:rect r="r" b="b" t="t" l="l"/>
            <a:pathLst>
              <a:path h="2915751" w="1974909">
                <a:moveTo>
                  <a:pt x="0" y="0"/>
                </a:moveTo>
                <a:lnTo>
                  <a:pt x="1974909" y="0"/>
                </a:lnTo>
                <a:lnTo>
                  <a:pt x="1974909" y="2915751"/>
                </a:lnTo>
                <a:lnTo>
                  <a:pt x="0" y="2915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80163" y="6311617"/>
            <a:ext cx="8884800" cy="918057"/>
            <a:chOff x="0" y="0"/>
            <a:chExt cx="11846400" cy="122407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846433" cy="1224091"/>
            </a:xfrm>
            <a:custGeom>
              <a:avLst/>
              <a:gdLst/>
              <a:ahLst/>
              <a:cxnLst/>
              <a:rect r="r" b="b" t="t" l="l"/>
              <a:pathLst>
                <a:path h="1224091" w="11846433">
                  <a:moveTo>
                    <a:pt x="0" y="0"/>
                  </a:moveTo>
                  <a:lnTo>
                    <a:pt x="11846433" y="0"/>
                  </a:lnTo>
                  <a:lnTo>
                    <a:pt x="11846433" y="1224091"/>
                  </a:lnTo>
                  <a:lnTo>
                    <a:pt x="0" y="1224091"/>
                  </a:lnTo>
                  <a:close/>
                </a:path>
              </a:pathLst>
            </a:custGeom>
            <a:solidFill>
              <a:srgbClr val="CFF8F2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0"/>
              <a:ext cx="11846400" cy="1319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91"/>
                </a:lnSpc>
              </a:pPr>
              <a:r>
                <a:rPr lang="en-US" sz="3399">
                  <a:solidFill>
                    <a:srgbClr val="615B56"/>
                  </a:solidFill>
                  <a:latin typeface="Poppins"/>
                </a:rPr>
                <a:t>Yes, they are. / No, they aren’t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00" y="-52700"/>
            <a:ext cx="18381702" cy="10339702"/>
          </a:xfrm>
          <a:custGeom>
            <a:avLst/>
            <a:gdLst/>
            <a:ahLst/>
            <a:cxnLst/>
            <a:rect r="r" b="b" t="t" l="l"/>
            <a:pathLst>
              <a:path h="10339702" w="18381702">
                <a:moveTo>
                  <a:pt x="0" y="0"/>
                </a:moveTo>
                <a:lnTo>
                  <a:pt x="18381702" y="0"/>
                </a:lnTo>
                <a:lnTo>
                  <a:pt x="18381702" y="10339702"/>
                </a:lnTo>
                <a:lnTo>
                  <a:pt x="0" y="1033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450" y="739926"/>
            <a:ext cx="17649108" cy="8807166"/>
          </a:xfrm>
          <a:custGeom>
            <a:avLst/>
            <a:gdLst/>
            <a:ahLst/>
            <a:cxnLst/>
            <a:rect r="r" b="b" t="t" l="l"/>
            <a:pathLst>
              <a:path h="8807166" w="17649108">
                <a:moveTo>
                  <a:pt x="0" y="0"/>
                </a:moveTo>
                <a:lnTo>
                  <a:pt x="17649108" y="0"/>
                </a:lnTo>
                <a:lnTo>
                  <a:pt x="17649108" y="8807166"/>
                </a:lnTo>
                <a:lnTo>
                  <a:pt x="0" y="880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83450" y="8889800"/>
            <a:ext cx="373320" cy="495806"/>
          </a:xfrm>
          <a:custGeom>
            <a:avLst/>
            <a:gdLst/>
            <a:ahLst/>
            <a:cxnLst/>
            <a:rect r="r" b="b" t="t" l="l"/>
            <a:pathLst>
              <a:path h="495806" w="373320">
                <a:moveTo>
                  <a:pt x="0" y="0"/>
                </a:moveTo>
                <a:lnTo>
                  <a:pt x="373320" y="0"/>
                </a:lnTo>
                <a:lnTo>
                  <a:pt x="373320" y="495806"/>
                </a:lnTo>
                <a:lnTo>
                  <a:pt x="0" y="495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567400" y="9208000"/>
            <a:ext cx="292800" cy="388856"/>
          </a:xfrm>
          <a:custGeom>
            <a:avLst/>
            <a:gdLst/>
            <a:ahLst/>
            <a:cxnLst/>
            <a:rect r="r" b="b" t="t" l="l"/>
            <a:pathLst>
              <a:path h="388856" w="292800">
                <a:moveTo>
                  <a:pt x="0" y="0"/>
                </a:moveTo>
                <a:lnTo>
                  <a:pt x="292800" y="0"/>
                </a:lnTo>
                <a:lnTo>
                  <a:pt x="292800" y="388856"/>
                </a:lnTo>
                <a:lnTo>
                  <a:pt x="0" y="388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56750" y="8624800"/>
            <a:ext cx="441500" cy="423050"/>
          </a:xfrm>
          <a:custGeom>
            <a:avLst/>
            <a:gdLst/>
            <a:ahLst/>
            <a:cxnLst/>
            <a:rect r="r" b="b" t="t" l="l"/>
            <a:pathLst>
              <a:path h="423050" w="441500">
                <a:moveTo>
                  <a:pt x="0" y="0"/>
                </a:moveTo>
                <a:lnTo>
                  <a:pt x="441500" y="0"/>
                </a:lnTo>
                <a:lnTo>
                  <a:pt x="441500" y="423050"/>
                </a:lnTo>
                <a:lnTo>
                  <a:pt x="0" y="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1100" y="790338"/>
            <a:ext cx="257414" cy="341854"/>
          </a:xfrm>
          <a:custGeom>
            <a:avLst/>
            <a:gdLst/>
            <a:ahLst/>
            <a:cxnLst/>
            <a:rect r="r" b="b" t="t" l="l"/>
            <a:pathLst>
              <a:path h="341854" w="257414">
                <a:moveTo>
                  <a:pt x="0" y="0"/>
                </a:moveTo>
                <a:lnTo>
                  <a:pt x="257414" y="0"/>
                </a:lnTo>
                <a:lnTo>
                  <a:pt x="257414" y="341854"/>
                </a:lnTo>
                <a:lnTo>
                  <a:pt x="0" y="341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8484" y="1045456"/>
            <a:ext cx="471626" cy="591428"/>
          </a:xfrm>
          <a:custGeom>
            <a:avLst/>
            <a:gdLst/>
            <a:ahLst/>
            <a:cxnLst/>
            <a:rect r="r" b="b" t="t" l="l"/>
            <a:pathLst>
              <a:path h="591428" w="471626">
                <a:moveTo>
                  <a:pt x="0" y="0"/>
                </a:moveTo>
                <a:lnTo>
                  <a:pt x="471626" y="0"/>
                </a:lnTo>
                <a:lnTo>
                  <a:pt x="471626" y="591428"/>
                </a:lnTo>
                <a:lnTo>
                  <a:pt x="0" y="591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6558" y="524500"/>
            <a:ext cx="339204" cy="325030"/>
          </a:xfrm>
          <a:custGeom>
            <a:avLst/>
            <a:gdLst/>
            <a:ahLst/>
            <a:cxnLst/>
            <a:rect r="r" b="b" t="t" l="l"/>
            <a:pathLst>
              <a:path h="325030" w="339204">
                <a:moveTo>
                  <a:pt x="0" y="0"/>
                </a:moveTo>
                <a:lnTo>
                  <a:pt x="339204" y="0"/>
                </a:lnTo>
                <a:lnTo>
                  <a:pt x="339204" y="325030"/>
                </a:lnTo>
                <a:lnTo>
                  <a:pt x="0" y="325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71629" y="2898095"/>
            <a:ext cx="11587125" cy="21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0"/>
              </a:lnSpc>
            </a:pPr>
            <a:r>
              <a:rPr lang="en-US" sz="14000">
                <a:solidFill>
                  <a:srgbClr val="7B65C1"/>
                </a:solidFill>
                <a:latin typeface="Capriola Bold"/>
              </a:rPr>
              <a:t>Great Effort!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689724" y="5369600"/>
            <a:ext cx="7745899" cy="1216914"/>
            <a:chOff x="0" y="0"/>
            <a:chExt cx="10327866" cy="16225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327835" cy="1622503"/>
            </a:xfrm>
            <a:custGeom>
              <a:avLst/>
              <a:gdLst/>
              <a:ahLst/>
              <a:cxnLst/>
              <a:rect r="r" b="b" t="t" l="l"/>
              <a:pathLst>
                <a:path h="1622503" w="10327835">
                  <a:moveTo>
                    <a:pt x="0" y="0"/>
                  </a:moveTo>
                  <a:lnTo>
                    <a:pt x="10327835" y="0"/>
                  </a:lnTo>
                  <a:lnTo>
                    <a:pt x="10327835" y="1622503"/>
                  </a:lnTo>
                  <a:lnTo>
                    <a:pt x="0" y="1622503"/>
                  </a:lnTo>
                  <a:close/>
                </a:path>
              </a:pathLst>
            </a:custGeom>
            <a:solidFill>
              <a:srgbClr val="A1D1E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04775"/>
              <a:ext cx="10327866" cy="1727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8280"/>
                </a:lnSpc>
              </a:pPr>
              <a:r>
                <a:rPr lang="en-US" sz="6000">
                  <a:solidFill>
                    <a:srgbClr val="615B56"/>
                  </a:solidFill>
                  <a:latin typeface="DM Sans Medium"/>
                </a:rPr>
                <a:t>See You Next Lesson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3631250" y="1352800"/>
            <a:ext cx="3647902" cy="5233714"/>
          </a:xfrm>
          <a:custGeom>
            <a:avLst/>
            <a:gdLst/>
            <a:ahLst/>
            <a:cxnLst/>
            <a:rect r="r" b="b" t="t" l="l"/>
            <a:pathLst>
              <a:path h="5233714" w="3647902">
                <a:moveTo>
                  <a:pt x="0" y="0"/>
                </a:moveTo>
                <a:lnTo>
                  <a:pt x="3647902" y="0"/>
                </a:lnTo>
                <a:lnTo>
                  <a:pt x="3647902" y="5233714"/>
                </a:lnTo>
                <a:lnTo>
                  <a:pt x="0" y="5233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0807336" y="5031695"/>
            <a:ext cx="4413196" cy="4059088"/>
          </a:xfrm>
          <a:custGeom>
            <a:avLst/>
            <a:gdLst/>
            <a:ahLst/>
            <a:cxnLst/>
            <a:rect r="r" b="b" t="t" l="l"/>
            <a:pathLst>
              <a:path h="4059088" w="4413196">
                <a:moveTo>
                  <a:pt x="4413196" y="0"/>
                </a:moveTo>
                <a:lnTo>
                  <a:pt x="0" y="0"/>
                </a:lnTo>
                <a:lnTo>
                  <a:pt x="0" y="4059087"/>
                </a:lnTo>
                <a:lnTo>
                  <a:pt x="4413196" y="4059087"/>
                </a:lnTo>
                <a:lnTo>
                  <a:pt x="4413196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27935" y="-195350"/>
            <a:ext cx="8891482" cy="8936163"/>
          </a:xfrm>
          <a:custGeom>
            <a:avLst/>
            <a:gdLst/>
            <a:ahLst/>
            <a:cxnLst/>
            <a:rect r="r" b="b" t="t" l="l"/>
            <a:pathLst>
              <a:path h="8936163" w="8891482">
                <a:moveTo>
                  <a:pt x="0" y="0"/>
                </a:moveTo>
                <a:lnTo>
                  <a:pt x="8891482" y="0"/>
                </a:lnTo>
                <a:lnTo>
                  <a:pt x="8891482" y="8936162"/>
                </a:lnTo>
                <a:lnTo>
                  <a:pt x="0" y="893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059" y="7507872"/>
            <a:ext cx="1443782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ball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42075" y="8682162"/>
            <a:ext cx="1192202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round object that you throw, kick, or hit in a game,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or something with this shape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00718">
            <a:off x="4265055" y="832297"/>
            <a:ext cx="11085081" cy="7025170"/>
          </a:xfrm>
          <a:custGeom>
            <a:avLst/>
            <a:gdLst/>
            <a:ahLst/>
            <a:cxnLst/>
            <a:rect r="r" b="b" t="t" l="l"/>
            <a:pathLst>
              <a:path h="7025170" w="11085081">
                <a:moveTo>
                  <a:pt x="0" y="0"/>
                </a:moveTo>
                <a:lnTo>
                  <a:pt x="11085081" y="0"/>
                </a:lnTo>
                <a:lnTo>
                  <a:pt x="11085081" y="7025170"/>
                </a:lnTo>
                <a:lnTo>
                  <a:pt x="0" y="702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34007" y="7660663"/>
            <a:ext cx="1280964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hat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9182249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Something you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wear"/>
              </a:rPr>
              <a:t>wear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cover"/>
              </a:rPr>
              <a:t>cover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your"/>
              </a:rPr>
              <a:t>your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head"/>
              </a:rPr>
              <a:t>head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fashion"/>
              </a:rPr>
              <a:t>fashion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learner-english/protect"/>
              </a:rPr>
              <a:t>protection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51520" y="-729393"/>
            <a:ext cx="9216166" cy="9621496"/>
          </a:xfrm>
          <a:custGeom>
            <a:avLst/>
            <a:gdLst/>
            <a:ahLst/>
            <a:cxnLst/>
            <a:rect r="r" b="b" t="t" l="l"/>
            <a:pathLst>
              <a:path h="9621496" w="9216166">
                <a:moveTo>
                  <a:pt x="0" y="0"/>
                </a:moveTo>
                <a:lnTo>
                  <a:pt x="9216166" y="0"/>
                </a:lnTo>
                <a:lnTo>
                  <a:pt x="9216166" y="9621496"/>
                </a:lnTo>
                <a:lnTo>
                  <a:pt x="0" y="9621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694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0709" y="7660663"/>
            <a:ext cx="1427559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doll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9444038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child's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toy"/>
              </a:rPr>
              <a:t>toy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look"/>
              </a:rPr>
              <a:t>looks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like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person"/>
              </a:rPr>
              <a:t>person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74346" y="213265"/>
            <a:ext cx="7437501" cy="8229600"/>
          </a:xfrm>
          <a:custGeom>
            <a:avLst/>
            <a:gdLst/>
            <a:ahLst/>
            <a:cxnLst/>
            <a:rect r="r" b="b" t="t" l="l"/>
            <a:pathLst>
              <a:path h="8229600" w="7437501">
                <a:moveTo>
                  <a:pt x="0" y="0"/>
                </a:moveTo>
                <a:lnTo>
                  <a:pt x="7437501" y="0"/>
                </a:lnTo>
                <a:lnTo>
                  <a:pt x="74375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9856" y="7660663"/>
            <a:ext cx="1509266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bag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8887271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container"/>
              </a:rPr>
              <a:t>container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made of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paper"/>
              </a:rPr>
              <a:t>paper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plastic"/>
              </a:rPr>
              <a:t>plastic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, etc, </a:t>
            </a:r>
          </a:p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used for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carry"/>
              </a:rPr>
              <a:t>carrying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things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71071" y="1028700"/>
            <a:ext cx="10104599" cy="7414249"/>
          </a:xfrm>
          <a:custGeom>
            <a:avLst/>
            <a:gdLst/>
            <a:ahLst/>
            <a:cxnLst/>
            <a:rect r="r" b="b" t="t" l="l"/>
            <a:pathLst>
              <a:path h="7414249" w="10104599">
                <a:moveTo>
                  <a:pt x="0" y="0"/>
                </a:moveTo>
                <a:lnTo>
                  <a:pt x="10104599" y="0"/>
                </a:lnTo>
                <a:lnTo>
                  <a:pt x="10104599" y="7414249"/>
                </a:lnTo>
                <a:lnTo>
                  <a:pt x="0" y="7414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614" y="7676345"/>
            <a:ext cx="2315170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books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3032284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the written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financial"/>
              </a:rPr>
              <a:t>financial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record"/>
              </a:rPr>
              <a:t>records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of 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business"/>
              </a:rPr>
              <a:t>business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or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organization"/>
              </a:rPr>
              <a:t>organization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36085" y="260309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29443" y="7676345"/>
            <a:ext cx="2487513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League Spartan"/>
              </a:rPr>
              <a:t>eraser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5614" y="8834953"/>
            <a:ext cx="13959334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priola"/>
              </a:rPr>
              <a:t>A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3" tooltip="https://dictionary.cambridge.org/dictionary/learner-english/small"/>
              </a:rPr>
              <a:t>small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4" tooltip="https://dictionary.cambridge.org/dictionary/learner-english/object"/>
              </a:rPr>
              <a:t>object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that is used to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5" tooltip="https://dictionary.cambridge.org/dictionary/learner-english/remove"/>
              </a:rPr>
              <a:t>remove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6" tooltip="https://dictionary.cambridge.org/dictionary/learner-english/pencil"/>
              </a:rPr>
              <a:t>pencil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7" tooltip="https://dictionary.cambridge.org/dictionary/learner-english/mark"/>
              </a:rPr>
              <a:t>marks</a:t>
            </a:r>
            <a:r>
              <a:rPr lang="en-US" sz="3500">
                <a:solidFill>
                  <a:srgbClr val="000000"/>
                </a:solidFill>
                <a:latin typeface="Capriola"/>
              </a:rPr>
              <a:t> from </a:t>
            </a:r>
            <a:r>
              <a:rPr lang="en-US" sz="3500">
                <a:solidFill>
                  <a:srgbClr val="000000"/>
                </a:solidFill>
                <a:latin typeface="Capriola"/>
                <a:hlinkClick r:id="rId8" tooltip="https://dictionary.cambridge.org/dictionary/learner-english/paper"/>
              </a:rPr>
              <a:t>paper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DAFzPAF4wpk</dc:identifier>
  <dcterms:modified xsi:type="dcterms:W3CDTF">2011-08-01T06:04:30Z</dcterms:modified>
  <cp:revision>1</cp:revision>
  <dc:title>Trinity G1 - L6 My Special Things.pptx</dc:title>
</cp:coreProperties>
</file>