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5"/>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League Spartan" charset="1" panose="00000800000000000000"/>
      <p:regular r:id="rId10"/>
    </p:embeddedFont>
    <p:embeddedFont>
      <p:font typeface="KG Second Chances Solid" charset="1" panose="02000000000000000000"/>
      <p:regular r:id="rId11"/>
    </p:embeddedFont>
    <p:embeddedFont>
      <p:font typeface="Atma" charset="1" panose="00000000000000000000"/>
      <p:regular r:id="rId12"/>
    </p:embeddedFont>
    <p:embeddedFont>
      <p:font typeface="Atma Bold" charset="1" panose="00000000000000000000"/>
      <p:regular r:id="rId13"/>
    </p:embeddedFont>
    <p:embeddedFont>
      <p:font typeface="Atma Light" charset="1" panose="00000000000000000000"/>
      <p:regular r:id="rId14"/>
    </p:embeddedFont>
    <p:embeddedFont>
      <p:font typeface="Atma Medium" charset="1" panose="00000000000000000000"/>
      <p:regular r:id="rId15"/>
    </p:embeddedFont>
    <p:embeddedFont>
      <p:font typeface="Atma Semi-Bold" charset="1" panose="0000000000000000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slides/slide1.xml" Type="http://schemas.openxmlformats.org/officeDocument/2006/relationships/slide"/><Relationship Id="rId18" Target="slides/slide2.xml" Type="http://schemas.openxmlformats.org/officeDocument/2006/relationships/slide"/><Relationship Id="rId19" Target="slides/slide3.xml" Type="http://schemas.openxmlformats.org/officeDocument/2006/relationships/slide"/><Relationship Id="rId2" Target="presProps.xml" Type="http://schemas.openxmlformats.org/officeDocument/2006/relationships/presProps"/><Relationship Id="rId20" Target="slides/slide4.xml" Type="http://schemas.openxmlformats.org/officeDocument/2006/relationships/slide"/><Relationship Id="rId21" Target="slides/slide5.xml" Type="http://schemas.openxmlformats.org/officeDocument/2006/relationships/slide"/><Relationship Id="rId22" Target="slides/slide6.xml" Type="http://schemas.openxmlformats.org/officeDocument/2006/relationships/slide"/><Relationship Id="rId23" Target="slides/slide7.xml" Type="http://schemas.openxmlformats.org/officeDocument/2006/relationships/slide"/><Relationship Id="rId24" Target="slides/slide8.xml" Type="http://schemas.openxmlformats.org/officeDocument/2006/relationships/slide"/><Relationship Id="rId25" Target="slides/slide9.xml" Type="http://schemas.openxmlformats.org/officeDocument/2006/relationships/slide"/><Relationship Id="rId26" Target="slides/slide10.xml" Type="http://schemas.openxmlformats.org/officeDocument/2006/relationships/slide"/><Relationship Id="rId27" Target="slides/slide11.xml" Type="http://schemas.openxmlformats.org/officeDocument/2006/relationships/slide"/><Relationship Id="rId28" Target="slides/slide12.xml" Type="http://schemas.openxmlformats.org/officeDocument/2006/relationships/slide"/><Relationship Id="rId29" Target="slides/slide13.xml" Type="http://schemas.openxmlformats.org/officeDocument/2006/relationships/slide"/><Relationship Id="rId3" Target="viewProps.xml" Type="http://schemas.openxmlformats.org/officeDocument/2006/relationships/viewProps"/><Relationship Id="rId30" Target="slides/slide14.xml" Type="http://schemas.openxmlformats.org/officeDocument/2006/relationships/slide"/><Relationship Id="rId31" Target="slides/slide15.xml" Type="http://schemas.openxmlformats.org/officeDocument/2006/relationships/slide"/><Relationship Id="rId32" Target="slides/slide16.xml" Type="http://schemas.openxmlformats.org/officeDocument/2006/relationships/slide"/><Relationship Id="rId33" Target="slides/slide17.xml" Type="http://schemas.openxmlformats.org/officeDocument/2006/relationships/slide"/><Relationship Id="rId34" Target="slides/slide18.xml" Type="http://schemas.openxmlformats.org/officeDocument/2006/relationships/slide"/><Relationship Id="rId35" Target="slides/slide19.xml" Type="http://schemas.openxmlformats.org/officeDocument/2006/relationships/slide"/><Relationship Id="rId36" Target="slides/slide20.xml" Type="http://schemas.openxmlformats.org/officeDocument/2006/relationships/slide"/><Relationship Id="rId37" Target="slides/slide21.xml" Type="http://schemas.openxmlformats.org/officeDocument/2006/relationships/slide"/><Relationship Id="rId38" Target="slides/slide22.xml" Type="http://schemas.openxmlformats.org/officeDocument/2006/relationships/slide"/><Relationship Id="rId39" Target="slides/slide23.xml" Type="http://schemas.openxmlformats.org/officeDocument/2006/relationships/slide"/><Relationship Id="rId4" Target="theme/theme1.xml" Type="http://schemas.openxmlformats.org/officeDocument/2006/relationships/theme"/><Relationship Id="rId40" Target="slides/slide24.xml" Type="http://schemas.openxmlformats.org/officeDocument/2006/relationships/slide"/><Relationship Id="rId41" Target="slides/slide25.xml" Type="http://schemas.openxmlformats.org/officeDocument/2006/relationships/slide"/><Relationship Id="rId42" Target="slides/slide26.xml" Type="http://schemas.openxmlformats.org/officeDocument/2006/relationships/slide"/><Relationship Id="rId43" Target="slides/slide27.xml" Type="http://schemas.openxmlformats.org/officeDocument/2006/relationships/slide"/><Relationship Id="rId44" Target="slides/slide28.xml" Type="http://schemas.openxmlformats.org/officeDocument/2006/relationships/slide"/><Relationship Id="rId45" Target="slides/slide29.xml" Type="http://schemas.openxmlformats.org/officeDocument/2006/relationships/slide"/><Relationship Id="rId46" Target="slides/slide30.xml" Type="http://schemas.openxmlformats.org/officeDocument/2006/relationships/slide"/><Relationship Id="rId47" Target="slides/slide31.xml" Type="http://schemas.openxmlformats.org/officeDocument/2006/relationships/slide"/><Relationship Id="rId48" Target="slides/slide32.xml" Type="http://schemas.openxmlformats.org/officeDocument/2006/relationships/slide"/><Relationship Id="rId49" Target="slides/slide33.xml" Type="http://schemas.openxmlformats.org/officeDocument/2006/relationships/slide"/><Relationship Id="rId5" Target="tableStyles.xml" Type="http://schemas.openxmlformats.org/officeDocument/2006/relationships/tableStyles"/><Relationship Id="rId50" Target="slides/slide34.xml" Type="http://schemas.openxmlformats.org/officeDocument/2006/relationships/slide"/><Relationship Id="rId51" Target="slides/slide35.xml" Type="http://schemas.openxmlformats.org/officeDocument/2006/relationships/slide"/><Relationship Id="rId52" Target="slides/slide36.xml" Type="http://schemas.openxmlformats.org/officeDocument/2006/relationships/slide"/><Relationship Id="rId53" Target="slides/slide37.xml" Type="http://schemas.openxmlformats.org/officeDocument/2006/relationships/slide"/><Relationship Id="rId54" Target="slides/slide38.xml" Type="http://schemas.openxmlformats.org/officeDocument/2006/relationships/slide"/><Relationship Id="rId55" Target="notesMasters/notesMaster1.xml" Type="http://schemas.openxmlformats.org/officeDocument/2006/relationships/notesMaster"/><Relationship Id="rId56" Target="theme/theme2.xml" Type="http://schemas.openxmlformats.org/officeDocument/2006/relationships/theme"/><Relationship Id="rId57" Target="notesSlides/notesSlide1.xml" Type="http://schemas.openxmlformats.org/officeDocument/2006/relationships/notesSlide"/><Relationship Id="rId58" Target="notesSlides/notesSlide2.xml" Type="http://schemas.openxmlformats.org/officeDocument/2006/relationships/notesSlide"/><Relationship Id="rId59" Target="notesSlides/notesSlide3.xml" Type="http://schemas.openxmlformats.org/officeDocument/2006/relationships/notesSlide"/><Relationship Id="rId6" Target="fonts/font6.fntdata" Type="http://schemas.openxmlformats.org/officeDocument/2006/relationships/font"/><Relationship Id="rId60" Target="notesSlides/notesSlide4.xml" Type="http://schemas.openxmlformats.org/officeDocument/2006/relationships/notesSlide"/><Relationship Id="rId61" Target="notesSlides/notesSlide5.xml" Type="http://schemas.openxmlformats.org/officeDocument/2006/relationships/notesSlide"/><Relationship Id="rId62" Target="notesSlides/notesSlide6.xml" Type="http://schemas.openxmlformats.org/officeDocument/2006/relationships/notesSlide"/><Relationship Id="rId63" Target="notesSlides/notesSlide7.xml" Type="http://schemas.openxmlformats.org/officeDocument/2006/relationships/notesSlide"/><Relationship Id="rId64" Target="notesSlides/notesSlide8.xml" Type="http://schemas.openxmlformats.org/officeDocument/2006/relationships/notesSlide"/><Relationship Id="rId65" Target="notesSlides/notesSlide9.xml" Type="http://schemas.openxmlformats.org/officeDocument/2006/relationships/notesSlide"/><Relationship Id="rId66" Target="notesSlides/notesSlide10.xml" Type="http://schemas.openxmlformats.org/officeDocument/2006/relationships/notesSlide"/><Relationship Id="rId67" Target="notesSlides/notesSlide11.xml" Type="http://schemas.openxmlformats.org/officeDocument/2006/relationships/notesSlide"/><Relationship Id="rId68" Target="notesSlides/notesSlide12.xml" Type="http://schemas.openxmlformats.org/officeDocument/2006/relationships/notesSlide"/><Relationship Id="rId69" Target="notesSlides/notesSlide13.xml" Type="http://schemas.openxmlformats.org/officeDocument/2006/relationships/note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11" Target="../media/image9.png" Type="http://schemas.openxmlformats.org/officeDocument/2006/relationships/image"/><Relationship Id="rId12" Target="../media/image10.svg" Type="http://schemas.openxmlformats.org/officeDocument/2006/relationships/image"/><Relationship Id="rId13" Target="../media/image11.png" Type="http://schemas.openxmlformats.org/officeDocument/2006/relationships/image"/><Relationship Id="rId14" Target="../media/image12.svg" Type="http://schemas.openxmlformats.org/officeDocument/2006/relationships/image"/><Relationship Id="rId15" Target="../media/image13.png" Type="http://schemas.openxmlformats.org/officeDocument/2006/relationships/image"/><Relationship Id="rId16" Target="../media/image14.svg" Type="http://schemas.openxmlformats.org/officeDocument/2006/relationships/image"/><Relationship Id="rId17" Target="../media/image15.png" Type="http://schemas.openxmlformats.org/officeDocument/2006/relationships/image"/><Relationship Id="rId18" Target="../media/image16.sv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45.png" Type="http://schemas.openxmlformats.org/officeDocument/2006/relationships/image"/><Relationship Id="rId17" Target="../media/image46.svg" Type="http://schemas.openxmlformats.org/officeDocument/2006/relationships/image"/><Relationship Id="rId18" Target="../media/image47.png" Type="http://schemas.openxmlformats.org/officeDocument/2006/relationships/image"/><Relationship Id="rId19" Target="../media/image48.svg" Type="http://schemas.openxmlformats.org/officeDocument/2006/relationships/image"/><Relationship Id="rId2" Target="../media/image35.png" Type="http://schemas.openxmlformats.org/officeDocument/2006/relationships/image"/><Relationship Id="rId20" Target="../media/image55.jpeg" Type="http://schemas.openxmlformats.org/officeDocument/2006/relationships/image"/><Relationship Id="rId21" Target="https://dictionary.cambridge.org/dictionary/learner-english/great" TargetMode="External" Type="http://schemas.openxmlformats.org/officeDocument/2006/relationships/hyperlink"/><Relationship Id="rId22" Target="https://dictionary.cambridge.org/dictionary/learner-english/average" TargetMode="External" Type="http://schemas.openxmlformats.org/officeDocument/2006/relationships/hyperlink"/><Relationship Id="rId23" Target="https://dictionary.cambridge.org/dictionary/learner-english/height" TargetMode="External" Type="http://schemas.openxmlformats.org/officeDocument/2006/relationships/hyperlink"/><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45.png" Type="http://schemas.openxmlformats.org/officeDocument/2006/relationships/image"/><Relationship Id="rId17" Target="../media/image46.svg" Type="http://schemas.openxmlformats.org/officeDocument/2006/relationships/image"/><Relationship Id="rId18" Target="../media/image47.png" Type="http://schemas.openxmlformats.org/officeDocument/2006/relationships/image"/><Relationship Id="rId19" Target="../media/image48.svg" Type="http://schemas.openxmlformats.org/officeDocument/2006/relationships/image"/><Relationship Id="rId2" Target="../media/image35.png" Type="http://schemas.openxmlformats.org/officeDocument/2006/relationships/image"/><Relationship Id="rId20" Target="../media/image56.jpeg" Type="http://schemas.openxmlformats.org/officeDocument/2006/relationships/image"/><Relationship Id="rId21" Target="https://dictionary.cambridge.org/dictionary/learner-english/small" TargetMode="External" Type="http://schemas.openxmlformats.org/officeDocument/2006/relationships/hyperlink"/><Relationship Id="rId22" Target="https://dictionary.cambridge.org/dictionary/learner-english/distance" TargetMode="External" Type="http://schemas.openxmlformats.org/officeDocument/2006/relationships/hyperlink"/><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45.png" Type="http://schemas.openxmlformats.org/officeDocument/2006/relationships/image"/><Relationship Id="rId17" Target="../media/image46.svg" Type="http://schemas.openxmlformats.org/officeDocument/2006/relationships/image"/><Relationship Id="rId18" Target="../media/image47.png" Type="http://schemas.openxmlformats.org/officeDocument/2006/relationships/image"/><Relationship Id="rId19" Target="../media/image48.svg" Type="http://schemas.openxmlformats.org/officeDocument/2006/relationships/image"/><Relationship Id="rId2" Target="../media/image35.png" Type="http://schemas.openxmlformats.org/officeDocument/2006/relationships/image"/><Relationship Id="rId20" Target="../media/image57.jpeg" Type="http://schemas.openxmlformats.org/officeDocument/2006/relationships/image"/><Relationship Id="rId21" Target="https://dictionary.cambridge.org/dictionary/learner-english/weigh" TargetMode="External" Type="http://schemas.openxmlformats.org/officeDocument/2006/relationships/hyperlink"/><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45.png" Type="http://schemas.openxmlformats.org/officeDocument/2006/relationships/image"/><Relationship Id="rId17" Target="../media/image46.svg" Type="http://schemas.openxmlformats.org/officeDocument/2006/relationships/image"/><Relationship Id="rId18" Target="../media/image47.png" Type="http://schemas.openxmlformats.org/officeDocument/2006/relationships/image"/><Relationship Id="rId19" Target="../media/image48.svg" Type="http://schemas.openxmlformats.org/officeDocument/2006/relationships/image"/><Relationship Id="rId2" Target="../media/image35.png" Type="http://schemas.openxmlformats.org/officeDocument/2006/relationships/image"/><Relationship Id="rId20" Target="../media/image58.jpeg" Type="http://schemas.openxmlformats.org/officeDocument/2006/relationships/image"/><Relationship Id="rId21" Target="https://dictionary.cambridge.org/dictionary/learner-english/small" TargetMode="External" Type="http://schemas.openxmlformats.org/officeDocument/2006/relationships/hyperlink"/><Relationship Id="rId22" Target="https://dictionary.cambridge.org/dictionary/learner-english/usual" TargetMode="External" Type="http://schemas.openxmlformats.org/officeDocument/2006/relationships/hyperlink"/><Relationship Id="rId23" Target="https://dictionary.cambridge.org/dictionary/learner-english/it-s" TargetMode="External" Type="http://schemas.openxmlformats.org/officeDocument/2006/relationships/hyperlink"/><Relationship Id="rId24" Target="https://dictionary.cambridge.org/dictionary/learner-english/opposite" TargetMode="External" Type="http://schemas.openxmlformats.org/officeDocument/2006/relationships/hyperlink"/><Relationship Id="rId25" Target="https://dictionary.cambridge.org/dictionary/learner-english/side" TargetMode="External" Type="http://schemas.openxmlformats.org/officeDocument/2006/relationships/hyperlink"/><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45.png" Type="http://schemas.openxmlformats.org/officeDocument/2006/relationships/image"/><Relationship Id="rId17" Target="../media/image46.svg" Type="http://schemas.openxmlformats.org/officeDocument/2006/relationships/image"/><Relationship Id="rId18" Target="../media/image47.png" Type="http://schemas.openxmlformats.org/officeDocument/2006/relationships/image"/><Relationship Id="rId19" Target="../media/image48.svg" Type="http://schemas.openxmlformats.org/officeDocument/2006/relationships/image"/><Relationship Id="rId2" Target="../media/image35.png" Type="http://schemas.openxmlformats.org/officeDocument/2006/relationships/image"/><Relationship Id="rId20" Target="https://dictionary.cambridge.org/dictionary/learner-english/large" TargetMode="External" Type="http://schemas.openxmlformats.org/officeDocument/2006/relationships/hyperlink"/><Relationship Id="rId21" Target="https://dictionary.cambridge.org/dictionary/learner-english/size" TargetMode="External" Type="http://schemas.openxmlformats.org/officeDocument/2006/relationships/hyperlink"/><Relationship Id="rId22" Target="https://dictionary.cambridge.org/dictionary/learner-english/amount" TargetMode="External" Type="http://schemas.openxmlformats.org/officeDocument/2006/relationships/hyperlink"/><Relationship Id="rId23" Target="../media/image59.jpeg" Type="http://schemas.openxmlformats.org/officeDocument/2006/relationships/image"/><Relationship Id="rId24" Target="../media/image60.png" Type="http://schemas.openxmlformats.org/officeDocument/2006/relationships/image"/><Relationship Id="rId25" Target="../media/image61.svg" Type="http://schemas.openxmlformats.org/officeDocument/2006/relationships/image"/><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45.png" Type="http://schemas.openxmlformats.org/officeDocument/2006/relationships/image"/><Relationship Id="rId17" Target="../media/image46.svg" Type="http://schemas.openxmlformats.org/officeDocument/2006/relationships/image"/><Relationship Id="rId18" Target="../media/image47.png" Type="http://schemas.openxmlformats.org/officeDocument/2006/relationships/image"/><Relationship Id="rId19" Target="../media/image48.svg" Type="http://schemas.openxmlformats.org/officeDocument/2006/relationships/image"/><Relationship Id="rId2" Target="../media/image35.png" Type="http://schemas.openxmlformats.org/officeDocument/2006/relationships/image"/><Relationship Id="rId20" Target="../media/image59.jpeg" Type="http://schemas.openxmlformats.org/officeDocument/2006/relationships/image"/><Relationship Id="rId21" Target="../media/image60.png" Type="http://schemas.openxmlformats.org/officeDocument/2006/relationships/image"/><Relationship Id="rId22" Target="../media/image61.svg" Type="http://schemas.openxmlformats.org/officeDocument/2006/relationships/image"/><Relationship Id="rId23" Target="https://dictionary.cambridge.org/dictionary/learner-english/size" TargetMode="External" Type="http://schemas.openxmlformats.org/officeDocument/2006/relationships/hyperlink"/><Relationship Id="rId24" Target="https://dictionary.cambridge.org/dictionary/learner-english/amount" TargetMode="External" Type="http://schemas.openxmlformats.org/officeDocument/2006/relationships/hyperlink"/><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45.png" Type="http://schemas.openxmlformats.org/officeDocument/2006/relationships/image"/><Relationship Id="rId17" Target="../media/image46.svg" Type="http://schemas.openxmlformats.org/officeDocument/2006/relationships/image"/><Relationship Id="rId18" Target="../media/image47.png" Type="http://schemas.openxmlformats.org/officeDocument/2006/relationships/image"/><Relationship Id="rId19" Target="../media/image48.svg" Type="http://schemas.openxmlformats.org/officeDocument/2006/relationships/image"/><Relationship Id="rId2" Target="../media/image35.png" Type="http://schemas.openxmlformats.org/officeDocument/2006/relationships/image"/><Relationship Id="rId20" Target="../media/image62.png" Type="http://schemas.openxmlformats.org/officeDocument/2006/relationships/image"/><Relationship Id="rId21" Target="https://dictionary.cambridge.org/dictionary/learner-english/large" TargetMode="External" Type="http://schemas.openxmlformats.org/officeDocument/2006/relationships/hyperlink"/><Relationship Id="rId22" Target="https://dictionary.cambridge.org/dictionary/learner-english/distance" TargetMode="External" Type="http://schemas.openxmlformats.org/officeDocument/2006/relationships/hyperlink"/><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45.png" Type="http://schemas.openxmlformats.org/officeDocument/2006/relationships/image"/><Relationship Id="rId17" Target="../media/image46.svg" Type="http://schemas.openxmlformats.org/officeDocument/2006/relationships/image"/><Relationship Id="rId18" Target="../media/image47.png" Type="http://schemas.openxmlformats.org/officeDocument/2006/relationships/image"/><Relationship Id="rId19" Target="../media/image48.svg" Type="http://schemas.openxmlformats.org/officeDocument/2006/relationships/image"/><Relationship Id="rId2" Target="../media/image35.png" Type="http://schemas.openxmlformats.org/officeDocument/2006/relationships/image"/><Relationship Id="rId20" Target="../media/image63.jpeg" Type="http://schemas.openxmlformats.org/officeDocument/2006/relationships/image"/><Relationship Id="rId21" Target="../media/image64.png" Type="http://schemas.openxmlformats.org/officeDocument/2006/relationships/image"/><Relationship Id="rId22" Target="../media/image65.svg" Type="http://schemas.openxmlformats.org/officeDocument/2006/relationships/image"/><Relationship Id="rId23" Target="https://dictionary.cambridge.org/dictionary/learner-english/measure" TargetMode="External" Type="http://schemas.openxmlformats.org/officeDocument/2006/relationships/hyperlink"/><Relationship Id="rId24" Target="https://dictionary.cambridge.org/dictionary/learner-english/long" TargetMode="External" Type="http://schemas.openxmlformats.org/officeDocument/2006/relationships/hyperlink"/><Relationship Id="rId25" Target="https://dictionary.cambridge.org/dictionary/learner-english/distance" TargetMode="External" Type="http://schemas.openxmlformats.org/officeDocument/2006/relationships/hyperlink"/><Relationship Id="rId26" Target="https://dictionary.cambridge.org/dictionary/learner-english/long" TargetMode="External" Type="http://schemas.openxmlformats.org/officeDocument/2006/relationships/hyperlink"/><Relationship Id="rId27" Target="https://dictionary.cambridge.org/dictionary/learner-english/usual" TargetMode="External" Type="http://schemas.openxmlformats.org/officeDocument/2006/relationships/hyperlink"/><Relationship Id="rId28" Target="https://dictionary.cambridge.org/dictionary/learner-english/side" TargetMode="External" Type="http://schemas.openxmlformats.org/officeDocument/2006/relationships/hyperlink"/><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1.svg" Type="http://schemas.openxmlformats.org/officeDocument/2006/relationships/image"/><Relationship Id="rId11" Target="../media/image72.png" Type="http://schemas.openxmlformats.org/officeDocument/2006/relationships/image"/><Relationship Id="rId12" Target="../media/image73.svg" Type="http://schemas.openxmlformats.org/officeDocument/2006/relationships/image"/><Relationship Id="rId13" Target="../media/image74.png" Type="http://schemas.openxmlformats.org/officeDocument/2006/relationships/image"/><Relationship Id="rId14" Target="../media/image75.svg" Type="http://schemas.openxmlformats.org/officeDocument/2006/relationships/image"/><Relationship Id="rId2" Target="../notesSlides/notesSlide5.xml" Type="http://schemas.openxmlformats.org/officeDocument/2006/relationships/notesSlide"/><Relationship Id="rId3" Target="../media/image17.png" Type="http://schemas.openxmlformats.org/officeDocument/2006/relationships/image"/><Relationship Id="rId4" Target="../media/image18.svg" Type="http://schemas.openxmlformats.org/officeDocument/2006/relationships/image"/><Relationship Id="rId5" Target="../media/image66.png" Type="http://schemas.openxmlformats.org/officeDocument/2006/relationships/image"/><Relationship Id="rId6" Target="../media/image67.svg" Type="http://schemas.openxmlformats.org/officeDocument/2006/relationships/image"/><Relationship Id="rId7" Target="../media/image68.png" Type="http://schemas.openxmlformats.org/officeDocument/2006/relationships/image"/><Relationship Id="rId8" Target="../media/image69.svg" Type="http://schemas.openxmlformats.org/officeDocument/2006/relationships/image"/><Relationship Id="rId9" Target="../media/image70.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1.svg" Type="http://schemas.openxmlformats.org/officeDocument/2006/relationships/image"/><Relationship Id="rId11" Target="../media/image82.png" Type="http://schemas.openxmlformats.org/officeDocument/2006/relationships/image"/><Relationship Id="rId12" Target="../media/image83.svg" Type="http://schemas.openxmlformats.org/officeDocument/2006/relationships/image"/><Relationship Id="rId13" Target="../media/image9.png" Type="http://schemas.openxmlformats.org/officeDocument/2006/relationships/image"/><Relationship Id="rId14" Target="../media/image10.svg" Type="http://schemas.openxmlformats.org/officeDocument/2006/relationships/image"/><Relationship Id="rId15" Target="../media/image84.png" Type="http://schemas.openxmlformats.org/officeDocument/2006/relationships/image"/><Relationship Id="rId16" Target="../media/image85.svg" Type="http://schemas.openxmlformats.org/officeDocument/2006/relationships/image"/><Relationship Id="rId17" Target="../media/image86.png" Type="http://schemas.openxmlformats.org/officeDocument/2006/relationships/image"/><Relationship Id="rId18" Target="../media/image87.svg" Type="http://schemas.openxmlformats.org/officeDocument/2006/relationships/image"/><Relationship Id="rId19" Target="../media/image88.png" Type="http://schemas.openxmlformats.org/officeDocument/2006/relationships/image"/><Relationship Id="rId2" Target="../notesSlides/notesSlide6.xml" Type="http://schemas.openxmlformats.org/officeDocument/2006/relationships/notesSlide"/><Relationship Id="rId20" Target="../media/image89.svg" Type="http://schemas.openxmlformats.org/officeDocument/2006/relationships/image"/><Relationship Id="rId21" Target="../media/image90.jpeg" Type="http://schemas.openxmlformats.org/officeDocument/2006/relationships/image"/><Relationship Id="rId22" Target="https://dictionary.cambridge.org/dictionary/learner-english/part" TargetMode="External" Type="http://schemas.openxmlformats.org/officeDocument/2006/relationships/hyperlink"/><Relationship Id="rId23" Target="https://dictionary.cambridge.org/dictionary/learner-english/middle" TargetMode="External" Type="http://schemas.openxmlformats.org/officeDocument/2006/relationships/hyperlink"/><Relationship Id="rId24" Target="https://dictionary.cambridge.org/dictionary/learner-english/your" TargetMode="External" Type="http://schemas.openxmlformats.org/officeDocument/2006/relationships/hyperlink"/><Relationship Id="rId25" Target="https://dictionary.cambridge.org/dictionary/learner-english/arm" TargetMode="External" Type="http://schemas.openxmlformats.org/officeDocument/2006/relationships/hyperlink"/><Relationship Id="rId26" Target="https://dictionary.cambridge.org/dictionary/learner-english/bend" TargetMode="External" Type="http://schemas.openxmlformats.org/officeDocument/2006/relationships/hyperlink"/><Relationship Id="rId3" Target="../media/image76.png" Type="http://schemas.openxmlformats.org/officeDocument/2006/relationships/image"/><Relationship Id="rId4" Target="../media/image77.svg" Type="http://schemas.openxmlformats.org/officeDocument/2006/relationships/image"/><Relationship Id="rId5" Target="../media/image78.png" Type="http://schemas.openxmlformats.org/officeDocument/2006/relationships/image"/><Relationship Id="rId6" Target="../media/image79.svg" Type="http://schemas.openxmlformats.org/officeDocument/2006/relationships/image"/><Relationship Id="rId7" Target="../media/image66.png" Type="http://schemas.openxmlformats.org/officeDocument/2006/relationships/image"/><Relationship Id="rId8" Target="../media/image67.svg" Type="http://schemas.openxmlformats.org/officeDocument/2006/relationships/image"/><Relationship Id="rId9" Target="../media/image80.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2" Target="../notesSlides/notesSlide2.xml" Type="http://schemas.openxmlformats.org/officeDocument/2006/relationships/notesSlide"/><Relationship Id="rId3" Target="../media/image17.png" Type="http://schemas.openxmlformats.org/officeDocument/2006/relationships/image"/><Relationship Id="rId4" Target="../media/image18.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23.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2.png" Type="http://schemas.openxmlformats.org/officeDocument/2006/relationships/image"/><Relationship Id="rId11" Target="../media/image83.sv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14" Target="../media/image84.png" Type="http://schemas.openxmlformats.org/officeDocument/2006/relationships/image"/><Relationship Id="rId15" Target="../media/image85.svg" Type="http://schemas.openxmlformats.org/officeDocument/2006/relationships/image"/><Relationship Id="rId16" Target="../media/image86.png" Type="http://schemas.openxmlformats.org/officeDocument/2006/relationships/image"/><Relationship Id="rId17" Target="../media/image87.svg" Type="http://schemas.openxmlformats.org/officeDocument/2006/relationships/image"/><Relationship Id="rId18" Target="../media/image88.png" Type="http://schemas.openxmlformats.org/officeDocument/2006/relationships/image"/><Relationship Id="rId19" Target="../media/image89.svg" Type="http://schemas.openxmlformats.org/officeDocument/2006/relationships/image"/><Relationship Id="rId2" Target="../media/image76.png" Type="http://schemas.openxmlformats.org/officeDocument/2006/relationships/image"/><Relationship Id="rId20" Target="../media/image91.jpeg" Type="http://schemas.openxmlformats.org/officeDocument/2006/relationships/image"/><Relationship Id="rId21" Target="https://dictionary.cambridge.org/dictionary/learner-english/middle" TargetMode="External" Type="http://schemas.openxmlformats.org/officeDocument/2006/relationships/hyperlink"/><Relationship Id="rId22" Target="https://dictionary.cambridge.org/dictionary/learner-english/part" TargetMode="External" Type="http://schemas.openxmlformats.org/officeDocument/2006/relationships/hyperlink"/><Relationship Id="rId23" Target="https://dictionary.cambridge.org/dictionary/learner-english/your" TargetMode="External" Type="http://schemas.openxmlformats.org/officeDocument/2006/relationships/hyperlink"/><Relationship Id="rId24" Target="https://dictionary.cambridge.org/dictionary/learner-english/leg" TargetMode="External" Type="http://schemas.openxmlformats.org/officeDocument/2006/relationships/hyperlink"/><Relationship Id="rId25" Target="https://dictionary.cambridge.org/dictionary/learner-english/bend" TargetMode="External" Type="http://schemas.openxmlformats.org/officeDocument/2006/relationships/hyperlink"/><Relationship Id="rId3" Target="../media/image77.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 Id="rId8" Target="../media/image80.png" Type="http://schemas.openxmlformats.org/officeDocument/2006/relationships/image"/><Relationship Id="rId9" Target="../media/image81.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2.png" Type="http://schemas.openxmlformats.org/officeDocument/2006/relationships/image"/><Relationship Id="rId11" Target="../media/image83.sv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14" Target="../media/image86.png" Type="http://schemas.openxmlformats.org/officeDocument/2006/relationships/image"/><Relationship Id="rId15" Target="../media/image87.svg" Type="http://schemas.openxmlformats.org/officeDocument/2006/relationships/image"/><Relationship Id="rId16" Target="../media/image88.png" Type="http://schemas.openxmlformats.org/officeDocument/2006/relationships/image"/><Relationship Id="rId17" Target="../media/image89.svg" Type="http://schemas.openxmlformats.org/officeDocument/2006/relationships/image"/><Relationship Id="rId18" Target="../media/image92.jpeg" Type="http://schemas.openxmlformats.org/officeDocument/2006/relationships/image"/><Relationship Id="rId19" Target="../media/image60.png" Type="http://schemas.openxmlformats.org/officeDocument/2006/relationships/image"/><Relationship Id="rId2" Target="../media/image76.png" Type="http://schemas.openxmlformats.org/officeDocument/2006/relationships/image"/><Relationship Id="rId20" Target="../media/image61.svg" Type="http://schemas.openxmlformats.org/officeDocument/2006/relationships/image"/><Relationship Id="rId21" Target="https://dictionary.cambridge.org/dictionary/learner-english/part" TargetMode="External" Type="http://schemas.openxmlformats.org/officeDocument/2006/relationships/hyperlink"/><Relationship Id="rId22" Target="https://dictionary.cambridge.org/dictionary/learner-english/your" TargetMode="External" Type="http://schemas.openxmlformats.org/officeDocument/2006/relationships/hyperlink"/><Relationship Id="rId23" Target="https://dictionary.cambridge.org/dictionary/learner-english/leg" TargetMode="External" Type="http://schemas.openxmlformats.org/officeDocument/2006/relationships/hyperlink"/><Relationship Id="rId24" Target="https://dictionary.cambridge.org/dictionary/learner-english/your" TargetMode="External" Type="http://schemas.openxmlformats.org/officeDocument/2006/relationships/hyperlink"/><Relationship Id="rId25" Target="https://dictionary.cambridge.org/dictionary/learner-english/foot" TargetMode="External" Type="http://schemas.openxmlformats.org/officeDocument/2006/relationships/hyperlink"/><Relationship Id="rId3" Target="../media/image77.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 Id="rId8" Target="../media/image80.png" Type="http://schemas.openxmlformats.org/officeDocument/2006/relationships/image"/><Relationship Id="rId9" Target="../media/image81.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2.png" Type="http://schemas.openxmlformats.org/officeDocument/2006/relationships/image"/><Relationship Id="rId11" Target="../media/image83.sv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14" Target="../media/image86.png" Type="http://schemas.openxmlformats.org/officeDocument/2006/relationships/image"/><Relationship Id="rId15" Target="../media/image87.svg" Type="http://schemas.openxmlformats.org/officeDocument/2006/relationships/image"/><Relationship Id="rId16" Target="../media/image88.png" Type="http://schemas.openxmlformats.org/officeDocument/2006/relationships/image"/><Relationship Id="rId17" Target="../media/image89.svg" Type="http://schemas.openxmlformats.org/officeDocument/2006/relationships/image"/><Relationship Id="rId18" Target="../media/image93.jpeg" Type="http://schemas.openxmlformats.org/officeDocument/2006/relationships/image"/><Relationship Id="rId19" Target="../media/image60.png" Type="http://schemas.openxmlformats.org/officeDocument/2006/relationships/image"/><Relationship Id="rId2" Target="../media/image76.png" Type="http://schemas.openxmlformats.org/officeDocument/2006/relationships/image"/><Relationship Id="rId20" Target="../media/image61.svg" Type="http://schemas.openxmlformats.org/officeDocument/2006/relationships/image"/><Relationship Id="rId21" Target="https://dictionary.cambridge.org/dictionary/learner-english/your" TargetMode="External" Type="http://schemas.openxmlformats.org/officeDocument/2006/relationships/hyperlink"/><Relationship Id="rId22" Target="https://dictionary.cambridge.org/dictionary/learner-english/arm" TargetMode="External" Type="http://schemas.openxmlformats.org/officeDocument/2006/relationships/hyperlink"/><Relationship Id="rId23" Target="https://dictionary.cambridge.org/dictionary/learner-english/join" TargetMode="External" Type="http://schemas.openxmlformats.org/officeDocument/2006/relationships/hyperlink"/><Relationship Id="rId24" Target="https://dictionary.cambridge.org/dictionary/learner-english/your" TargetMode="External" Type="http://schemas.openxmlformats.org/officeDocument/2006/relationships/hyperlink"/><Relationship Id="rId25" Target="https://dictionary.cambridge.org/dictionary/learner-english/body" TargetMode="External" Type="http://schemas.openxmlformats.org/officeDocument/2006/relationships/hyperlink"/><Relationship Id="rId26" Target="https://dictionary.cambridge.org/dictionary/learner-english/your" TargetMode="External" Type="http://schemas.openxmlformats.org/officeDocument/2006/relationships/hyperlink"/><Relationship Id="rId27" Target="https://dictionary.cambridge.org/dictionary/learner-english/neck" TargetMode="External" Type="http://schemas.openxmlformats.org/officeDocument/2006/relationships/hyperlink"/><Relationship Id="rId3" Target="../media/image77.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 Id="rId8" Target="../media/image80.png" Type="http://schemas.openxmlformats.org/officeDocument/2006/relationships/image"/><Relationship Id="rId9" Target="../media/image81.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2.png" Type="http://schemas.openxmlformats.org/officeDocument/2006/relationships/image"/><Relationship Id="rId11" Target="../media/image83.sv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14" Target="../media/image86.png" Type="http://schemas.openxmlformats.org/officeDocument/2006/relationships/image"/><Relationship Id="rId15" Target="../media/image87.svg" Type="http://schemas.openxmlformats.org/officeDocument/2006/relationships/image"/><Relationship Id="rId16" Target="../media/image88.png" Type="http://schemas.openxmlformats.org/officeDocument/2006/relationships/image"/><Relationship Id="rId17" Target="../media/image89.svg" Type="http://schemas.openxmlformats.org/officeDocument/2006/relationships/image"/><Relationship Id="rId18" Target="../media/image94.jpeg" Type="http://schemas.openxmlformats.org/officeDocument/2006/relationships/image"/><Relationship Id="rId19" Target="../media/image60.png" Type="http://schemas.openxmlformats.org/officeDocument/2006/relationships/image"/><Relationship Id="rId2" Target="../media/image76.png" Type="http://schemas.openxmlformats.org/officeDocument/2006/relationships/image"/><Relationship Id="rId20" Target="../media/image61.svg" Type="http://schemas.openxmlformats.org/officeDocument/2006/relationships/image"/><Relationship Id="rId21" Target="https://dictionary.cambridge.org/dictionary/learner-english/part" TargetMode="External" Type="http://schemas.openxmlformats.org/officeDocument/2006/relationships/hyperlink"/><Relationship Id="rId22" Target="https://dictionary.cambridge.org/dictionary/learner-english/your" TargetMode="External" Type="http://schemas.openxmlformats.org/officeDocument/2006/relationships/hyperlink"/><Relationship Id="rId23" Target="https://dictionary.cambridge.org/dictionary/learner-english/body" TargetMode="External" Type="http://schemas.openxmlformats.org/officeDocument/2006/relationships/hyperlink"/><Relationship Id="rId24" Target="https://dictionary.cambridge.org/dictionary/learner-english/your" TargetMode="External" Type="http://schemas.openxmlformats.org/officeDocument/2006/relationships/hyperlink"/><Relationship Id="rId25" Target="https://dictionary.cambridge.org/dictionary/learner-english/hand" TargetMode="External" Type="http://schemas.openxmlformats.org/officeDocument/2006/relationships/hyperlink"/><Relationship Id="rId26" Target="https://dictionary.cambridge.org/dictionary/learner-english/your" TargetMode="External" Type="http://schemas.openxmlformats.org/officeDocument/2006/relationships/hyperlink"/><Relationship Id="rId27" Target="https://dictionary.cambridge.org/dictionary/learner-english/arm" TargetMode="External" Type="http://schemas.openxmlformats.org/officeDocument/2006/relationships/hyperlink"/><Relationship Id="rId3" Target="../media/image77.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 Id="rId8" Target="../media/image80.png" Type="http://schemas.openxmlformats.org/officeDocument/2006/relationships/image"/><Relationship Id="rId9" Target="../media/image81.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2.png" Type="http://schemas.openxmlformats.org/officeDocument/2006/relationships/image"/><Relationship Id="rId11" Target="../media/image83.sv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14" Target="../media/image86.png" Type="http://schemas.openxmlformats.org/officeDocument/2006/relationships/image"/><Relationship Id="rId15" Target="../media/image87.svg" Type="http://schemas.openxmlformats.org/officeDocument/2006/relationships/image"/><Relationship Id="rId16" Target="../media/image88.png" Type="http://schemas.openxmlformats.org/officeDocument/2006/relationships/image"/><Relationship Id="rId17" Target="../media/image89.svg" Type="http://schemas.openxmlformats.org/officeDocument/2006/relationships/image"/><Relationship Id="rId18" Target="../media/image95.jpeg" Type="http://schemas.openxmlformats.org/officeDocument/2006/relationships/image"/><Relationship Id="rId19" Target="../media/image60.png" Type="http://schemas.openxmlformats.org/officeDocument/2006/relationships/image"/><Relationship Id="rId2" Target="../media/image76.png" Type="http://schemas.openxmlformats.org/officeDocument/2006/relationships/image"/><Relationship Id="rId20" Target="../media/image61.svg" Type="http://schemas.openxmlformats.org/officeDocument/2006/relationships/image"/><Relationship Id="rId21" Target="https://dictionary.cambridge.org/dictionary/learner-english/part" TargetMode="External" Type="http://schemas.openxmlformats.org/officeDocument/2006/relationships/hyperlink"/><Relationship Id="rId22" Target="https://dictionary.cambridge.org/dictionary/learner-english/your" TargetMode="External" Type="http://schemas.openxmlformats.org/officeDocument/2006/relationships/hyperlink"/><Relationship Id="rId23" Target="https://dictionary.cambridge.org/dictionary/learner-english/face" TargetMode="External" Type="http://schemas.openxmlformats.org/officeDocument/2006/relationships/hyperlink"/><Relationship Id="rId24" Target="https://dictionary.cambridge.org/dictionary/learner-english/your" TargetMode="External" Type="http://schemas.openxmlformats.org/officeDocument/2006/relationships/hyperlink"/><Relationship Id="rId25" Target="https://dictionary.cambridge.org/dictionary/learner-english/eye" TargetMode="External" Type="http://schemas.openxmlformats.org/officeDocument/2006/relationships/hyperlink"/><Relationship Id="rId26" Target="https://dictionary.cambridge.org/dictionary/learner-english/your" TargetMode="External" Type="http://schemas.openxmlformats.org/officeDocument/2006/relationships/hyperlink"/><Relationship Id="rId27" Target="https://dictionary.cambridge.org/dictionary/learner-english/hair" TargetMode="External" Type="http://schemas.openxmlformats.org/officeDocument/2006/relationships/hyperlink"/><Relationship Id="rId3" Target="../media/image77.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 Id="rId8" Target="../media/image80.png" Type="http://schemas.openxmlformats.org/officeDocument/2006/relationships/image"/><Relationship Id="rId9" Target="../media/image81.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2.png" Type="http://schemas.openxmlformats.org/officeDocument/2006/relationships/image"/><Relationship Id="rId11" Target="../media/image83.sv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14" Target="../media/image86.png" Type="http://schemas.openxmlformats.org/officeDocument/2006/relationships/image"/><Relationship Id="rId15" Target="../media/image87.svg" Type="http://schemas.openxmlformats.org/officeDocument/2006/relationships/image"/><Relationship Id="rId16" Target="../media/image88.png" Type="http://schemas.openxmlformats.org/officeDocument/2006/relationships/image"/><Relationship Id="rId17" Target="../media/image89.svg" Type="http://schemas.openxmlformats.org/officeDocument/2006/relationships/image"/><Relationship Id="rId18" Target="../media/image96.jpeg" Type="http://schemas.openxmlformats.org/officeDocument/2006/relationships/image"/><Relationship Id="rId19" Target="https://dictionary.cambridge.org/dictionary/learner-english/separate" TargetMode="External" Type="http://schemas.openxmlformats.org/officeDocument/2006/relationships/hyperlink"/><Relationship Id="rId2" Target="../media/image76.png" Type="http://schemas.openxmlformats.org/officeDocument/2006/relationships/image"/><Relationship Id="rId20" Target="https://dictionary.cambridge.org/dictionary/learner-english/part" TargetMode="External" Type="http://schemas.openxmlformats.org/officeDocument/2006/relationships/hyperlink"/><Relationship Id="rId21" Target="https://dictionary.cambridge.org/dictionary/learner-english/your" TargetMode="External" Type="http://schemas.openxmlformats.org/officeDocument/2006/relationships/hyperlink"/><Relationship Id="rId22" Target="https://dictionary.cambridge.org/dictionary/learner-english/foot" TargetMode="External" Type="http://schemas.openxmlformats.org/officeDocument/2006/relationships/hyperlink"/><Relationship Id="rId3" Target="../media/image77.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 Id="rId8" Target="../media/image80.png" Type="http://schemas.openxmlformats.org/officeDocument/2006/relationships/image"/><Relationship Id="rId9" Target="../media/image81.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2.png" Type="http://schemas.openxmlformats.org/officeDocument/2006/relationships/image"/><Relationship Id="rId11" Target="../media/image83.sv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14" Target="../media/image86.png" Type="http://schemas.openxmlformats.org/officeDocument/2006/relationships/image"/><Relationship Id="rId15" Target="../media/image87.svg" Type="http://schemas.openxmlformats.org/officeDocument/2006/relationships/image"/><Relationship Id="rId16" Target="../media/image88.png" Type="http://schemas.openxmlformats.org/officeDocument/2006/relationships/image"/><Relationship Id="rId17" Target="../media/image89.svg" Type="http://schemas.openxmlformats.org/officeDocument/2006/relationships/image"/><Relationship Id="rId18" Target="../media/image97.jpeg" Type="http://schemas.openxmlformats.org/officeDocument/2006/relationships/image"/><Relationship Id="rId19" Target="https://dictionary.cambridge.org/dictionary/learner-english/part" TargetMode="External" Type="http://schemas.openxmlformats.org/officeDocument/2006/relationships/hyperlink"/><Relationship Id="rId2" Target="../media/image76.png" Type="http://schemas.openxmlformats.org/officeDocument/2006/relationships/image"/><Relationship Id="rId20" Target="https://dictionary.cambridge.org/dictionary/learner-english/your" TargetMode="External" Type="http://schemas.openxmlformats.org/officeDocument/2006/relationships/hyperlink"/><Relationship Id="rId21" Target="https://dictionary.cambridge.org/dictionary/learner-english/foot" TargetMode="External" Type="http://schemas.openxmlformats.org/officeDocument/2006/relationships/hyperlink"/><Relationship Id="rId3" Target="../media/image77.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 Id="rId8" Target="../media/image80.png" Type="http://schemas.openxmlformats.org/officeDocument/2006/relationships/image"/><Relationship Id="rId9" Target="../media/image81.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2.png" Type="http://schemas.openxmlformats.org/officeDocument/2006/relationships/image"/><Relationship Id="rId11" Target="../media/image83.sv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14" Target="../media/image86.png" Type="http://schemas.openxmlformats.org/officeDocument/2006/relationships/image"/><Relationship Id="rId15" Target="../media/image87.svg" Type="http://schemas.openxmlformats.org/officeDocument/2006/relationships/image"/><Relationship Id="rId16" Target="../media/image88.png" Type="http://schemas.openxmlformats.org/officeDocument/2006/relationships/image"/><Relationship Id="rId17" Target="../media/image89.svg" Type="http://schemas.openxmlformats.org/officeDocument/2006/relationships/image"/><Relationship Id="rId18" Target="../media/image98.jpeg" Type="http://schemas.openxmlformats.org/officeDocument/2006/relationships/image"/><Relationship Id="rId19" Target="https://dictionary.cambridge.org/dictionary/learner-english/part" TargetMode="External" Type="http://schemas.openxmlformats.org/officeDocument/2006/relationships/hyperlink"/><Relationship Id="rId2" Target="../media/image76.png" Type="http://schemas.openxmlformats.org/officeDocument/2006/relationships/image"/><Relationship Id="rId20" Target="https://dictionary.cambridge.org/dictionary/learner-english/middle" TargetMode="External" Type="http://schemas.openxmlformats.org/officeDocument/2006/relationships/hyperlink"/><Relationship Id="rId21" Target="https://dictionary.cambridge.org/dictionary/learner-english/your" TargetMode="External" Type="http://schemas.openxmlformats.org/officeDocument/2006/relationships/hyperlink"/><Relationship Id="rId22" Target="https://dictionary.cambridge.org/dictionary/learner-english/body" TargetMode="External" Type="http://schemas.openxmlformats.org/officeDocument/2006/relationships/hyperlink"/><Relationship Id="rId23" Target="https://dictionary.cambridge.org/dictionary/learner-english/wear" TargetMode="External" Type="http://schemas.openxmlformats.org/officeDocument/2006/relationships/hyperlink"/><Relationship Id="rId24" Target="https://dictionary.cambridge.org/dictionary/learner-english/belt" TargetMode="External" Type="http://schemas.openxmlformats.org/officeDocument/2006/relationships/hyperlink"/><Relationship Id="rId25" Target="../media/image60.png" Type="http://schemas.openxmlformats.org/officeDocument/2006/relationships/image"/><Relationship Id="rId26" Target="../media/image61.svg" Type="http://schemas.openxmlformats.org/officeDocument/2006/relationships/image"/><Relationship Id="rId3" Target="../media/image77.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 Id="rId8" Target="../media/image80.png" Type="http://schemas.openxmlformats.org/officeDocument/2006/relationships/image"/><Relationship Id="rId9" Target="../media/image81.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2.png" Type="http://schemas.openxmlformats.org/officeDocument/2006/relationships/image"/><Relationship Id="rId11" Target="../media/image83.sv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14" Target="../media/image86.png" Type="http://schemas.openxmlformats.org/officeDocument/2006/relationships/image"/><Relationship Id="rId15" Target="../media/image87.svg" Type="http://schemas.openxmlformats.org/officeDocument/2006/relationships/image"/><Relationship Id="rId16" Target="../media/image88.png" Type="http://schemas.openxmlformats.org/officeDocument/2006/relationships/image"/><Relationship Id="rId17" Target="../media/image89.svg" Type="http://schemas.openxmlformats.org/officeDocument/2006/relationships/image"/><Relationship Id="rId18" Target="../media/image99.png" Type="http://schemas.openxmlformats.org/officeDocument/2006/relationships/image"/><Relationship Id="rId19" Target="../media/image60.png" Type="http://schemas.openxmlformats.org/officeDocument/2006/relationships/image"/><Relationship Id="rId2" Target="../media/image76.png" Type="http://schemas.openxmlformats.org/officeDocument/2006/relationships/image"/><Relationship Id="rId20" Target="../media/image61.svg" Type="http://schemas.openxmlformats.org/officeDocument/2006/relationships/image"/><Relationship Id="rId21" Target="https://dictionary.cambridge.org/dictionary/learner-english/surface" TargetMode="External" Type="http://schemas.openxmlformats.org/officeDocument/2006/relationships/hyperlink"/><Relationship Id="rId22" Target="https://dictionary.cambridge.org/dictionary/learner-english/your" TargetMode="External" Type="http://schemas.openxmlformats.org/officeDocument/2006/relationships/hyperlink"/><Relationship Id="rId23" Target="https://dictionary.cambridge.org/dictionary/learner-english/hand" TargetMode="External" Type="http://schemas.openxmlformats.org/officeDocument/2006/relationships/hyperlink"/><Relationship Id="rId3" Target="../media/image77.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 Id="rId8" Target="../media/image80.png" Type="http://schemas.openxmlformats.org/officeDocument/2006/relationships/image"/><Relationship Id="rId9" Target="../media/image81.sv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00.png" Type="http://schemas.openxmlformats.org/officeDocument/2006/relationships/image"/><Relationship Id="rId4" Target="../media/image101.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02.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2.svg" Type="http://schemas.openxmlformats.org/officeDocument/2006/relationships/image"/><Relationship Id="rId11" Target="../media/image33.png" Type="http://schemas.openxmlformats.org/officeDocument/2006/relationships/image"/><Relationship Id="rId12" Target="../media/image34.svg" Type="http://schemas.openxmlformats.org/officeDocument/2006/relationships/image"/><Relationship Id="rId13" Target="../media/image11.png" Type="http://schemas.openxmlformats.org/officeDocument/2006/relationships/image"/><Relationship Id="rId14" Target="../media/image12.svg" Type="http://schemas.openxmlformats.org/officeDocument/2006/relationships/image"/><Relationship Id="rId2" Target="../notesSlides/notesSlide3.xml" Type="http://schemas.openxmlformats.org/officeDocument/2006/relationships/notesSlide"/><Relationship Id="rId3" Target="../media/image25.png" Type="http://schemas.openxmlformats.org/officeDocument/2006/relationships/image"/><Relationship Id="rId4" Target="../media/image26.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 Id="rId9" Target="../media/image31.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04.svg" Type="http://schemas.openxmlformats.org/officeDocument/2006/relationships/image"/><Relationship Id="rId11" Target="../media/image105.png" Type="http://schemas.openxmlformats.org/officeDocument/2006/relationships/image"/><Relationship Id="rId12" Target="../media/image106.svg" Type="http://schemas.openxmlformats.org/officeDocument/2006/relationships/image"/><Relationship Id="rId13" Target="../media/image107.png" Type="http://schemas.openxmlformats.org/officeDocument/2006/relationships/image"/><Relationship Id="rId14" Target="../media/image108.svg" Type="http://schemas.openxmlformats.org/officeDocument/2006/relationships/image"/><Relationship Id="rId15" Target="../media/image109.png" Type="http://schemas.openxmlformats.org/officeDocument/2006/relationships/image"/><Relationship Id="rId16" Target="../media/image110.svg" Type="http://schemas.openxmlformats.org/officeDocument/2006/relationships/image"/><Relationship Id="rId2" Target="../notesSlides/notesSlide8.xml" Type="http://schemas.openxmlformats.org/officeDocument/2006/relationships/notesSlide"/><Relationship Id="rId3" Target="../media/image17.png" Type="http://schemas.openxmlformats.org/officeDocument/2006/relationships/image"/><Relationship Id="rId4" Target="../media/image18.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 Id="rId9" Target="../media/image103.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6.svg" Type="http://schemas.openxmlformats.org/officeDocument/2006/relationships/image"/><Relationship Id="rId11" Target="../media/image117.png" Type="http://schemas.openxmlformats.org/officeDocument/2006/relationships/image"/><Relationship Id="rId12" Target="../media/image118.svg" Type="http://schemas.openxmlformats.org/officeDocument/2006/relationships/image"/><Relationship Id="rId13" Target="../media/image119.png" Type="http://schemas.openxmlformats.org/officeDocument/2006/relationships/image"/><Relationship Id="rId14" Target="../media/image120.svg" Type="http://schemas.openxmlformats.org/officeDocument/2006/relationships/image"/><Relationship Id="rId15" Target="../media/image121.png" Type="http://schemas.openxmlformats.org/officeDocument/2006/relationships/image"/><Relationship Id="rId2" Target="../notesSlides/notesSlide9.xml" Type="http://schemas.openxmlformats.org/officeDocument/2006/relationships/notesSlide"/><Relationship Id="rId3" Target="../media/image27.png" Type="http://schemas.openxmlformats.org/officeDocument/2006/relationships/image"/><Relationship Id="rId4" Target="../media/image28.svg" Type="http://schemas.openxmlformats.org/officeDocument/2006/relationships/image"/><Relationship Id="rId5" Target="../media/image111.png" Type="http://schemas.openxmlformats.org/officeDocument/2006/relationships/image"/><Relationship Id="rId6" Target="../media/image112.svg" Type="http://schemas.openxmlformats.org/officeDocument/2006/relationships/image"/><Relationship Id="rId7" Target="../media/image113.png" Type="http://schemas.openxmlformats.org/officeDocument/2006/relationships/image"/><Relationship Id="rId8" Target="../media/image114.svg" Type="http://schemas.openxmlformats.org/officeDocument/2006/relationships/image"/><Relationship Id="rId9" Target="../media/image115.pn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0.png" Type="http://schemas.openxmlformats.org/officeDocument/2006/relationships/image"/><Relationship Id="rId3" Target="../media/image101.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22.pn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05.png" Type="http://schemas.openxmlformats.org/officeDocument/2006/relationships/image"/><Relationship Id="rId11" Target="../media/image106.svg" Type="http://schemas.openxmlformats.org/officeDocument/2006/relationships/image"/><Relationship Id="rId12" Target="../media/image107.png" Type="http://schemas.openxmlformats.org/officeDocument/2006/relationships/image"/><Relationship Id="rId13" Target="../media/image108.svg" Type="http://schemas.openxmlformats.org/officeDocument/2006/relationships/image"/><Relationship Id="rId14" Target="../media/image109.png" Type="http://schemas.openxmlformats.org/officeDocument/2006/relationships/image"/><Relationship Id="rId15" Target="../media/image110.svg" Type="http://schemas.openxmlformats.org/officeDocument/2006/relationships/image"/><Relationship Id="rId2" Target="../media/image17.png" Type="http://schemas.openxmlformats.org/officeDocument/2006/relationships/image"/><Relationship Id="rId3" Target="../media/image18.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43.png" Type="http://schemas.openxmlformats.org/officeDocument/2006/relationships/image"/><Relationship Id="rId7" Target="../media/image44.svg" Type="http://schemas.openxmlformats.org/officeDocument/2006/relationships/image"/><Relationship Id="rId8" Target="../media/image103.png" Type="http://schemas.openxmlformats.org/officeDocument/2006/relationships/image"/><Relationship Id="rId9" Target="../media/image104.sv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7.png" Type="http://schemas.openxmlformats.org/officeDocument/2006/relationships/image"/><Relationship Id="rId11" Target="../media/image118.svg" Type="http://schemas.openxmlformats.org/officeDocument/2006/relationships/image"/><Relationship Id="rId12" Target="../media/image119.png" Type="http://schemas.openxmlformats.org/officeDocument/2006/relationships/image"/><Relationship Id="rId13" Target="../media/image120.svg" Type="http://schemas.openxmlformats.org/officeDocument/2006/relationships/image"/><Relationship Id="rId14" Target="../media/image121.pn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111.png" Type="http://schemas.openxmlformats.org/officeDocument/2006/relationships/image"/><Relationship Id="rId5" Target="../media/image112.svg" Type="http://schemas.openxmlformats.org/officeDocument/2006/relationships/image"/><Relationship Id="rId6" Target="../media/image113.png" Type="http://schemas.openxmlformats.org/officeDocument/2006/relationships/image"/><Relationship Id="rId7" Target="../media/image114.svg" Type="http://schemas.openxmlformats.org/officeDocument/2006/relationships/image"/><Relationship Id="rId8" Target="../media/image115.png" Type="http://schemas.openxmlformats.org/officeDocument/2006/relationships/image"/><Relationship Id="rId9" Target="../media/image116.sv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11" Target="../media/image129.png" Type="http://schemas.openxmlformats.org/officeDocument/2006/relationships/image"/><Relationship Id="rId12" Target="../media/image130.svg" Type="http://schemas.openxmlformats.org/officeDocument/2006/relationships/image"/><Relationship Id="rId13" Target="../media/image131.png" Type="http://schemas.openxmlformats.org/officeDocument/2006/relationships/image"/><Relationship Id="rId14" Target="../media/image132.svg" Type="http://schemas.openxmlformats.org/officeDocument/2006/relationships/image"/><Relationship Id="rId15" Target="../media/image133.png" Type="http://schemas.openxmlformats.org/officeDocument/2006/relationships/image"/><Relationship Id="rId16" Target="../media/image134.svg" Type="http://schemas.openxmlformats.org/officeDocument/2006/relationships/image"/><Relationship Id="rId17" Target="../media/image135.png" Type="http://schemas.openxmlformats.org/officeDocument/2006/relationships/image"/><Relationship Id="rId18" Target="../media/image136.svg" Type="http://schemas.openxmlformats.org/officeDocument/2006/relationships/image"/><Relationship Id="rId2" Target="../notesSlides/notesSlide10.xml" Type="http://schemas.openxmlformats.org/officeDocument/2006/relationships/notesSlide"/><Relationship Id="rId3" Target="../media/image123.png" Type="http://schemas.openxmlformats.org/officeDocument/2006/relationships/image"/><Relationship Id="rId4" Target="../media/image124.svg" Type="http://schemas.openxmlformats.org/officeDocument/2006/relationships/image"/><Relationship Id="rId5" Target="../media/image125.png" Type="http://schemas.openxmlformats.org/officeDocument/2006/relationships/image"/><Relationship Id="rId6" Target="../media/image126.svg" Type="http://schemas.openxmlformats.org/officeDocument/2006/relationships/image"/><Relationship Id="rId7" Target="../media/image127.png" Type="http://schemas.openxmlformats.org/officeDocument/2006/relationships/image"/><Relationship Id="rId8" Target="../media/image128.svg" Type="http://schemas.openxmlformats.org/officeDocument/2006/relationships/image"/><Relationship Id="rId9" Target="../media/image7.pn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11" Target="../media/image141.png" Type="http://schemas.openxmlformats.org/officeDocument/2006/relationships/image"/><Relationship Id="rId12" Target="../media/image142.svg" Type="http://schemas.openxmlformats.org/officeDocument/2006/relationships/image"/><Relationship Id="rId13" Target="../media/image143.png" Type="http://schemas.openxmlformats.org/officeDocument/2006/relationships/image"/><Relationship Id="rId14" Target="../media/image144.svg" Type="http://schemas.openxmlformats.org/officeDocument/2006/relationships/image"/><Relationship Id="rId15" Target="../media/image145.png" Type="http://schemas.openxmlformats.org/officeDocument/2006/relationships/image"/><Relationship Id="rId16" Target="../media/image146.svg" Type="http://schemas.openxmlformats.org/officeDocument/2006/relationships/image"/><Relationship Id="rId17" Target="../media/image147.png" Type="http://schemas.openxmlformats.org/officeDocument/2006/relationships/image"/><Relationship Id="rId18" Target="../media/image148.svg" Type="http://schemas.openxmlformats.org/officeDocument/2006/relationships/image"/><Relationship Id="rId2" Target="../notesSlides/notesSlide11.xml" Type="http://schemas.openxmlformats.org/officeDocument/2006/relationships/notesSlide"/><Relationship Id="rId3" Target="../media/image137.png" Type="http://schemas.openxmlformats.org/officeDocument/2006/relationships/image"/><Relationship Id="rId4" Target="../media/image138.svg" Type="http://schemas.openxmlformats.org/officeDocument/2006/relationships/image"/><Relationship Id="rId5" Target="../media/image139.png" Type="http://schemas.openxmlformats.org/officeDocument/2006/relationships/image"/><Relationship Id="rId6" Target="../media/image140.svg"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 Id="rId9" Target="../media/image11.pn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2.svg" Type="http://schemas.openxmlformats.org/officeDocument/2006/relationships/image"/><Relationship Id="rId2" Target="../notesSlides/notesSlide12.xml" Type="http://schemas.openxmlformats.org/officeDocument/2006/relationships/notesSlide"/><Relationship Id="rId3" Target="../media/image100.png" Type="http://schemas.openxmlformats.org/officeDocument/2006/relationships/image"/><Relationship Id="rId4" Target="../media/image101.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49.png" Type="http://schemas.openxmlformats.org/officeDocument/2006/relationships/image"/><Relationship Id="rId8" Target="../media/image150.svg" Type="http://schemas.openxmlformats.org/officeDocument/2006/relationships/image"/><Relationship Id="rId9" Target="../media/image151.pn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7.svg" Type="http://schemas.openxmlformats.org/officeDocument/2006/relationships/image"/><Relationship Id="rId11" Target="../media/image80.png" Type="http://schemas.openxmlformats.org/officeDocument/2006/relationships/image"/><Relationship Id="rId12" Target="../media/image81.svg" Type="http://schemas.openxmlformats.org/officeDocument/2006/relationships/image"/><Relationship Id="rId13" Target="../media/image82.png" Type="http://schemas.openxmlformats.org/officeDocument/2006/relationships/image"/><Relationship Id="rId14" Target="../media/image83.svg" Type="http://schemas.openxmlformats.org/officeDocument/2006/relationships/image"/><Relationship Id="rId15" Target="../media/image88.png" Type="http://schemas.openxmlformats.org/officeDocument/2006/relationships/image"/><Relationship Id="rId16" Target="../media/image89.svg" Type="http://schemas.openxmlformats.org/officeDocument/2006/relationships/image"/><Relationship Id="rId17" Target="../media/image9.png" Type="http://schemas.openxmlformats.org/officeDocument/2006/relationships/image"/><Relationship Id="rId18" Target="../media/image10.svg" Type="http://schemas.openxmlformats.org/officeDocument/2006/relationships/image"/><Relationship Id="rId19" Target="../media/image157.png" Type="http://schemas.openxmlformats.org/officeDocument/2006/relationships/image"/><Relationship Id="rId2" Target="../notesSlides/notesSlide13.xml" Type="http://schemas.openxmlformats.org/officeDocument/2006/relationships/notesSlide"/><Relationship Id="rId20" Target="../media/image158.svg" Type="http://schemas.openxmlformats.org/officeDocument/2006/relationships/image"/><Relationship Id="rId3" Target="../media/image153.png" Type="http://schemas.openxmlformats.org/officeDocument/2006/relationships/image"/><Relationship Id="rId4" Target="../media/image154.svg" Type="http://schemas.openxmlformats.org/officeDocument/2006/relationships/image"/><Relationship Id="rId5" Target="../media/image155.png" Type="http://schemas.openxmlformats.org/officeDocument/2006/relationships/image"/><Relationship Id="rId6" Target="../media/image156.svg" Type="http://schemas.openxmlformats.org/officeDocument/2006/relationships/image"/><Relationship Id="rId7" Target="../media/image78.png" Type="http://schemas.openxmlformats.org/officeDocument/2006/relationships/image"/><Relationship Id="rId8" Target="../media/image79.svg" Type="http://schemas.openxmlformats.org/officeDocument/2006/relationships/image"/><Relationship Id="rId9" Target="../media/image66.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11" Target="../media/image41.png" Type="http://schemas.openxmlformats.org/officeDocument/2006/relationships/image"/><Relationship Id="rId12" Target="../media/image42.svg" Type="http://schemas.openxmlformats.org/officeDocument/2006/relationships/image"/><Relationship Id="rId13" Target="../media/image43.png" Type="http://schemas.openxmlformats.org/officeDocument/2006/relationships/image"/><Relationship Id="rId14" Target="../media/image44.svg" Type="http://schemas.openxmlformats.org/officeDocument/2006/relationships/image"/><Relationship Id="rId15" Target="../media/image11.png" Type="http://schemas.openxmlformats.org/officeDocument/2006/relationships/image"/><Relationship Id="rId16" Target="../media/image12.svg" Type="http://schemas.openxmlformats.org/officeDocument/2006/relationships/image"/><Relationship Id="rId17" Target="../media/image45.png" Type="http://schemas.openxmlformats.org/officeDocument/2006/relationships/image"/><Relationship Id="rId18" Target="../media/image46.svg" Type="http://schemas.openxmlformats.org/officeDocument/2006/relationships/image"/><Relationship Id="rId19" Target="../media/image47.png" Type="http://schemas.openxmlformats.org/officeDocument/2006/relationships/image"/><Relationship Id="rId2" Target="../notesSlides/notesSlide4.xml" Type="http://schemas.openxmlformats.org/officeDocument/2006/relationships/notesSlide"/><Relationship Id="rId20" Target="../media/image48.svg" Type="http://schemas.openxmlformats.org/officeDocument/2006/relationships/image"/><Relationship Id="rId21" Target="../media/image49.jpeg" Type="http://schemas.openxmlformats.org/officeDocument/2006/relationships/image"/><Relationship Id="rId22" Target="https://dictionary.cambridge.org/dictionary/learner-english/long" TargetMode="External" Type="http://schemas.openxmlformats.org/officeDocument/2006/relationships/hyperlink"/><Relationship Id="rId23" Target="https://dictionary.cambridge.org/dictionary/learner-english/part" TargetMode="External" Type="http://schemas.openxmlformats.org/officeDocument/2006/relationships/hyperlink"/><Relationship Id="rId24" Target="https://dictionary.cambridge.org/dictionary/learner-english/side" TargetMode="External" Type="http://schemas.openxmlformats.org/officeDocument/2006/relationships/hyperlink"/><Relationship Id="rId25" Target="https://dictionary.cambridge.org/dictionary/learner-english/human" TargetMode="External" Type="http://schemas.openxmlformats.org/officeDocument/2006/relationships/hyperlink"/><Relationship Id="rId26" Target="https://dictionary.cambridge.org/dictionary/learner-english/body" TargetMode="External" Type="http://schemas.openxmlformats.org/officeDocument/2006/relationships/hyperlink"/><Relationship Id="rId27" Target="https://dictionary.cambridge.org/dictionary/learner-english/ending" TargetMode="External" Type="http://schemas.openxmlformats.org/officeDocument/2006/relationships/hyperlink"/><Relationship Id="rId28" Target="https://dictionary.cambridge.org/dictionary/learner-english/hand" TargetMode="External" Type="http://schemas.openxmlformats.org/officeDocument/2006/relationships/hyperlink"/><Relationship Id="rId3" Target="../media/image35.png" Type="http://schemas.openxmlformats.org/officeDocument/2006/relationships/image"/><Relationship Id="rId4" Target="../media/image36.sv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39.png" Type="http://schemas.openxmlformats.org/officeDocument/2006/relationships/image"/><Relationship Id="rId8" Target="../media/image40.svg" Type="http://schemas.openxmlformats.org/officeDocument/2006/relationships/image"/><Relationship Id="rId9" Target="../media/image7.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45.png" Type="http://schemas.openxmlformats.org/officeDocument/2006/relationships/image"/><Relationship Id="rId17" Target="../media/image46.svg" Type="http://schemas.openxmlformats.org/officeDocument/2006/relationships/image"/><Relationship Id="rId18" Target="../media/image47.png" Type="http://schemas.openxmlformats.org/officeDocument/2006/relationships/image"/><Relationship Id="rId19" Target="../media/image48.svg" Type="http://schemas.openxmlformats.org/officeDocument/2006/relationships/image"/><Relationship Id="rId2" Target="../media/image35.png" Type="http://schemas.openxmlformats.org/officeDocument/2006/relationships/image"/><Relationship Id="rId20" Target="../media/image50.jpeg" Type="http://schemas.openxmlformats.org/officeDocument/2006/relationships/image"/><Relationship Id="rId21" Target="https://dictionary.cambridge.org/dictionary/learner-english/foot" TargetMode="External" Type="http://schemas.openxmlformats.org/officeDocument/2006/relationships/hyperlink"/><Relationship Id="rId22" Target="https://dictionary.cambridge.org/dictionary/learner-english/flat" TargetMode="External" Type="http://schemas.openxmlformats.org/officeDocument/2006/relationships/hyperlink"/><Relationship Id="rId23" Target="https://dictionary.cambridge.org/dictionary/learner-english/part" TargetMode="External" Type="http://schemas.openxmlformats.org/officeDocument/2006/relationships/hyperlink"/><Relationship Id="rId24" Target="https://dictionary.cambridge.org/dictionary/learner-english/end" TargetMode="External" Type="http://schemas.openxmlformats.org/officeDocument/2006/relationships/hyperlink"/><Relationship Id="rId25" Target="https://dictionary.cambridge.org/dictionary/learner-english/your" TargetMode="External" Type="http://schemas.openxmlformats.org/officeDocument/2006/relationships/hyperlink"/><Relationship Id="rId26" Target="https://dictionary.cambridge.org/dictionary/learner-english/leg" TargetMode="External" Type="http://schemas.openxmlformats.org/officeDocument/2006/relationships/hyperlink"/><Relationship Id="rId27" Target="https://dictionary.cambridge.org/dictionary/learner-english/stand" TargetMode="External" Type="http://schemas.openxmlformats.org/officeDocument/2006/relationships/hyperlink"/><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45.png" Type="http://schemas.openxmlformats.org/officeDocument/2006/relationships/image"/><Relationship Id="rId17" Target="../media/image46.svg" Type="http://schemas.openxmlformats.org/officeDocument/2006/relationships/image"/><Relationship Id="rId18" Target="../media/image47.png" Type="http://schemas.openxmlformats.org/officeDocument/2006/relationships/image"/><Relationship Id="rId19" Target="../media/image48.svg" Type="http://schemas.openxmlformats.org/officeDocument/2006/relationships/image"/><Relationship Id="rId2" Target="../media/image35.png" Type="http://schemas.openxmlformats.org/officeDocument/2006/relationships/image"/><Relationship Id="rId20" Target="../media/image51.jpeg" Type="http://schemas.openxmlformats.org/officeDocument/2006/relationships/image"/><Relationship Id="rId21" Target="https://dictionary.cambridge.org/dictionary/learner-english/long" TargetMode="External" Type="http://schemas.openxmlformats.org/officeDocument/2006/relationships/hyperlink"/><Relationship Id="rId22" Target="https://dictionary.cambridge.org/dictionary/learner-english/separate" TargetMode="External" Type="http://schemas.openxmlformats.org/officeDocument/2006/relationships/hyperlink"/><Relationship Id="rId23" Target="https://dictionary.cambridge.org/dictionary/learner-english/part" TargetMode="External" Type="http://schemas.openxmlformats.org/officeDocument/2006/relationships/hyperlink"/><Relationship Id="rId24" Target="https://dictionary.cambridge.org/dictionary/learner-english/your" TargetMode="External" Type="http://schemas.openxmlformats.org/officeDocument/2006/relationships/hyperlink"/><Relationship Id="rId25" Target="https://dictionary.cambridge.org/dictionary/learner-english/hand" TargetMode="External" Type="http://schemas.openxmlformats.org/officeDocument/2006/relationships/hyperlink"/><Relationship Id="rId26" Target="https://dictionary.cambridge.org/dictionary/learner-english/including" TargetMode="External" Type="http://schemas.openxmlformats.org/officeDocument/2006/relationships/hyperlink"/><Relationship Id="rId27" Target="https://dictionary.cambridge.org/dictionary/learner-english/your" TargetMode="External" Type="http://schemas.openxmlformats.org/officeDocument/2006/relationships/hyperlink"/><Relationship Id="rId28" Target="https://dictionary.cambridge.org/dictionary/learner-english/thumb" TargetMode="External" Type="http://schemas.openxmlformats.org/officeDocument/2006/relationships/hyperlink"/><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45.png" Type="http://schemas.openxmlformats.org/officeDocument/2006/relationships/image"/><Relationship Id="rId17" Target="../media/image46.svg" Type="http://schemas.openxmlformats.org/officeDocument/2006/relationships/image"/><Relationship Id="rId18" Target="../media/image47.png" Type="http://schemas.openxmlformats.org/officeDocument/2006/relationships/image"/><Relationship Id="rId19" Target="../media/image48.svg" Type="http://schemas.openxmlformats.org/officeDocument/2006/relationships/image"/><Relationship Id="rId2" Target="../media/image35.png" Type="http://schemas.openxmlformats.org/officeDocument/2006/relationships/image"/><Relationship Id="rId20" Target="../media/image52.png" Type="http://schemas.openxmlformats.org/officeDocument/2006/relationships/image"/><Relationship Id="rId21" Target="https://dictionary.cambridge.org/dictionary/learner-english/part" TargetMode="External" Type="http://schemas.openxmlformats.org/officeDocument/2006/relationships/hyperlink"/><Relationship Id="rId22" Target="https://dictionary.cambridge.org/dictionary/learner-english/your" TargetMode="External" Type="http://schemas.openxmlformats.org/officeDocument/2006/relationships/hyperlink"/><Relationship Id="rId23" Target="https://dictionary.cambridge.org/dictionary/learner-english/body" TargetMode="External" Type="http://schemas.openxmlformats.org/officeDocument/2006/relationships/hyperlink"/><Relationship Id="rId24" Target="https://dictionary.cambridge.org/dictionary/learner-english/your" TargetMode="External" Type="http://schemas.openxmlformats.org/officeDocument/2006/relationships/hyperlink"/><Relationship Id="rId25" Target="https://dictionary.cambridge.org/dictionary/learner-english/arm" TargetMode="External" Type="http://schemas.openxmlformats.org/officeDocument/2006/relationships/hyperlink"/><Relationship Id="rId26" Target="https://dictionary.cambridge.org/dictionary/learner-english/finger" TargetMode="External" Type="http://schemas.openxmlformats.org/officeDocument/2006/relationships/hyperlink"/><Relationship Id="rId27" Target="https://dictionary.cambridge.org/dictionary/learner-english/thumb" TargetMode="External" Type="http://schemas.openxmlformats.org/officeDocument/2006/relationships/hyperlink"/><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45.png" Type="http://schemas.openxmlformats.org/officeDocument/2006/relationships/image"/><Relationship Id="rId17" Target="../media/image46.svg" Type="http://schemas.openxmlformats.org/officeDocument/2006/relationships/image"/><Relationship Id="rId18" Target="../media/image47.png" Type="http://schemas.openxmlformats.org/officeDocument/2006/relationships/image"/><Relationship Id="rId19" Target="../media/image48.svg" Type="http://schemas.openxmlformats.org/officeDocument/2006/relationships/image"/><Relationship Id="rId2" Target="../media/image35.png" Type="http://schemas.openxmlformats.org/officeDocument/2006/relationships/image"/><Relationship Id="rId20" Target="../media/image53.jpeg" Type="http://schemas.openxmlformats.org/officeDocument/2006/relationships/image"/><Relationship Id="rId21" Target="https://dictionary.cambridge.org/dictionary/learner-english/part" TargetMode="External" Type="http://schemas.openxmlformats.org/officeDocument/2006/relationships/hyperlink"/><Relationship Id="rId22" Target="https://dictionary.cambridge.org/dictionary/learner-english/your" TargetMode="External" Type="http://schemas.openxmlformats.org/officeDocument/2006/relationships/hyperlink"/><Relationship Id="rId23" Target="https://dictionary.cambridge.org/dictionary/learner-english/body" TargetMode="External" Type="http://schemas.openxmlformats.org/officeDocument/2006/relationships/hyperlink"/><Relationship Id="rId24" Target="https://dictionary.cambridge.org/dictionary/learner-english/your" TargetMode="External" Type="http://schemas.openxmlformats.org/officeDocument/2006/relationships/hyperlink"/><Relationship Id="rId25" Target="https://dictionary.cambridge.org/dictionary/learner-english/neck" TargetMode="External" Type="http://schemas.openxmlformats.org/officeDocument/2006/relationships/hyperlink"/><Relationship Id="rId26" Target="https://dictionary.cambridge.org/dictionary/learner-english/contain" TargetMode="External" Type="http://schemas.openxmlformats.org/officeDocument/2006/relationships/hyperlink"/><Relationship Id="rId27" Target="https://dictionary.cambridge.org/dictionary/learner-english/your" TargetMode="External" Type="http://schemas.openxmlformats.org/officeDocument/2006/relationships/hyperlink"/><Relationship Id="rId28" Target="https://dictionary.cambridge.org/dictionary/learner-english/brain" TargetMode="External" Type="http://schemas.openxmlformats.org/officeDocument/2006/relationships/hyperlink"/><Relationship Id="rId29" Target="https://dictionary.cambridge.org/dictionary/learner-english/eye" TargetMode="External" Type="http://schemas.openxmlformats.org/officeDocument/2006/relationships/hyperlink"/><Relationship Id="rId3" Target="../media/image36.svg" Type="http://schemas.openxmlformats.org/officeDocument/2006/relationships/image"/><Relationship Id="rId30" Target="https://dictionary.cambridge.org/dictionary/learner-english/ear" TargetMode="External" Type="http://schemas.openxmlformats.org/officeDocument/2006/relationships/hyperlink"/><Relationship Id="rId31" Target="https://dictionary.cambridge.org/dictionary/learner-english/mouth" TargetMode="External" Type="http://schemas.openxmlformats.org/officeDocument/2006/relationships/hyperlink"/><Relationship Id="rId32" Target="https://dictionary.cambridge.org/dictionary/learner-english/nose" TargetMode="External" Type="http://schemas.openxmlformats.org/officeDocument/2006/relationships/hyperlink"/><Relationship Id="rId33" Target="https://dictionary.cambridge.org/dictionary/learner-english/your" TargetMode="External" Type="http://schemas.openxmlformats.org/officeDocument/2006/relationships/hyperlink"/><Relationship Id="rId34" Target="https://dictionary.cambridge.org/dictionary/learner-english/hair" TargetMode="External" Type="http://schemas.openxmlformats.org/officeDocument/2006/relationships/hyperlink"/><Relationship Id="rId35" Target="https://dictionary.cambridge.org/dictionary/learner-english/grow" TargetMode="External" Type="http://schemas.openxmlformats.org/officeDocument/2006/relationships/hyperlink"/><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sv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11.png" Type="http://schemas.openxmlformats.org/officeDocument/2006/relationships/image"/><Relationship Id="rId15" Target="../media/image12.svg" Type="http://schemas.openxmlformats.org/officeDocument/2006/relationships/image"/><Relationship Id="rId16" Target="../media/image45.png" Type="http://schemas.openxmlformats.org/officeDocument/2006/relationships/image"/><Relationship Id="rId17" Target="../media/image46.svg" Type="http://schemas.openxmlformats.org/officeDocument/2006/relationships/image"/><Relationship Id="rId18" Target="../media/image47.png" Type="http://schemas.openxmlformats.org/officeDocument/2006/relationships/image"/><Relationship Id="rId19" Target="../media/image48.svg" Type="http://schemas.openxmlformats.org/officeDocument/2006/relationships/image"/><Relationship Id="rId2" Target="../media/image35.png" Type="http://schemas.openxmlformats.org/officeDocument/2006/relationships/image"/><Relationship Id="rId20" Target="../media/image54.jpeg" Type="http://schemas.openxmlformats.org/officeDocument/2006/relationships/image"/><Relationship Id="rId21" Target="https://dictionary.cambridge.org/dictionary/learner-english/part" TargetMode="External" Type="http://schemas.openxmlformats.org/officeDocument/2006/relationships/hyperlink"/><Relationship Id="rId22" Target="https://dictionary.cambridge.org/dictionary/learner-english/body" TargetMode="External" Type="http://schemas.openxmlformats.org/officeDocument/2006/relationships/hyperlink"/><Relationship Id="rId23" Target="https://dictionary.cambridge.org/dictionary/learner-english/human" TargetMode="External" Type="http://schemas.openxmlformats.org/officeDocument/2006/relationships/hyperlink"/><Relationship Id="rId24" Target="https://dictionary.cambridge.org/dictionary/learner-english/animal" TargetMode="External" Type="http://schemas.openxmlformats.org/officeDocument/2006/relationships/hyperlink"/><Relationship Id="rId25" Target="https://dictionary.cambridge.org/dictionary/learner-english/standing" TargetMode="External" Type="http://schemas.openxmlformats.org/officeDocument/2006/relationships/hyperlink"/><Relationship Id="rId26" Target="https://dictionary.cambridge.org/dictionary/learner-english/walking" TargetMode="External" Type="http://schemas.openxmlformats.org/officeDocument/2006/relationships/hyperlink"/><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6528500" y="7069600"/>
            <a:ext cx="1947600" cy="3695200"/>
          </a:xfrm>
          <a:custGeom>
            <a:avLst/>
            <a:gdLst/>
            <a:ahLst/>
            <a:cxnLst/>
            <a:rect r="r" b="b" t="t" l="l"/>
            <a:pathLst>
              <a:path h="3695200" w="1947600">
                <a:moveTo>
                  <a:pt x="0" y="0"/>
                </a:moveTo>
                <a:lnTo>
                  <a:pt x="1947600" y="0"/>
                </a:lnTo>
                <a:lnTo>
                  <a:pt x="1947600" y="3695200"/>
                </a:lnTo>
                <a:lnTo>
                  <a:pt x="0" y="3695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4" id="54"/>
          <p:cNvSpPr/>
          <p:nvPr/>
        </p:nvSpPr>
        <p:spPr>
          <a:xfrm flipH="false" flipV="false" rot="0">
            <a:off x="-411034" y="7885630"/>
            <a:ext cx="2228496" cy="2063144"/>
          </a:xfrm>
          <a:custGeom>
            <a:avLst/>
            <a:gdLst/>
            <a:ahLst/>
            <a:cxnLst/>
            <a:rect r="r" b="b" t="t" l="l"/>
            <a:pathLst>
              <a:path h="2063144" w="2228496">
                <a:moveTo>
                  <a:pt x="0" y="0"/>
                </a:moveTo>
                <a:lnTo>
                  <a:pt x="2228496" y="0"/>
                </a:lnTo>
                <a:lnTo>
                  <a:pt x="2228496" y="2063144"/>
                </a:lnTo>
                <a:lnTo>
                  <a:pt x="0" y="20631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5" id="55"/>
          <p:cNvSpPr/>
          <p:nvPr/>
        </p:nvSpPr>
        <p:spPr>
          <a:xfrm flipH="false" flipV="false" rot="0">
            <a:off x="-137150" y="-161936"/>
            <a:ext cx="2368942" cy="2126166"/>
          </a:xfrm>
          <a:custGeom>
            <a:avLst/>
            <a:gdLst/>
            <a:ahLst/>
            <a:cxnLst/>
            <a:rect r="r" b="b" t="t" l="l"/>
            <a:pathLst>
              <a:path h="2126166" w="2368942">
                <a:moveTo>
                  <a:pt x="0" y="0"/>
                </a:moveTo>
                <a:lnTo>
                  <a:pt x="2368942" y="0"/>
                </a:lnTo>
                <a:lnTo>
                  <a:pt x="2368942" y="2126166"/>
                </a:lnTo>
                <a:lnTo>
                  <a:pt x="0" y="212616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6" id="56"/>
          <p:cNvSpPr/>
          <p:nvPr/>
        </p:nvSpPr>
        <p:spPr>
          <a:xfrm flipH="false" flipV="false" rot="0">
            <a:off x="10092632" y="302750"/>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57" id="57"/>
          <p:cNvSpPr/>
          <p:nvPr/>
        </p:nvSpPr>
        <p:spPr>
          <a:xfrm flipH="false" flipV="false" rot="0">
            <a:off x="16791925" y="69330"/>
            <a:ext cx="1494308" cy="1173802"/>
          </a:xfrm>
          <a:custGeom>
            <a:avLst/>
            <a:gdLst/>
            <a:ahLst/>
            <a:cxnLst/>
            <a:rect r="r" b="b" t="t" l="l"/>
            <a:pathLst>
              <a:path h="1173802" w="1494308">
                <a:moveTo>
                  <a:pt x="0" y="0"/>
                </a:moveTo>
                <a:lnTo>
                  <a:pt x="1494307" y="0"/>
                </a:lnTo>
                <a:lnTo>
                  <a:pt x="1494307" y="1173802"/>
                </a:lnTo>
                <a:lnTo>
                  <a:pt x="0" y="117380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58" id="58"/>
          <p:cNvSpPr/>
          <p:nvPr/>
        </p:nvSpPr>
        <p:spPr>
          <a:xfrm flipH="false" flipV="false" rot="0">
            <a:off x="38476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59" id="59"/>
          <p:cNvSpPr txBox="true"/>
          <p:nvPr/>
        </p:nvSpPr>
        <p:spPr>
          <a:xfrm rot="0">
            <a:off x="2743389" y="2329232"/>
            <a:ext cx="10776750" cy="6324600"/>
          </a:xfrm>
          <a:prstGeom prst="rect">
            <a:avLst/>
          </a:prstGeom>
        </p:spPr>
        <p:txBody>
          <a:bodyPr anchor="t" rtlCol="false" tIns="0" lIns="0" bIns="0" rIns="0">
            <a:spAutoFit/>
          </a:bodyPr>
          <a:lstStyle/>
          <a:p>
            <a:pPr algn="l">
              <a:lnSpc>
                <a:spcPts val="12480"/>
              </a:lnSpc>
            </a:pPr>
            <a:r>
              <a:rPr lang="en-US" sz="10400">
                <a:solidFill>
                  <a:srgbClr val="001635"/>
                </a:solidFill>
                <a:latin typeface="Atma Bold"/>
              </a:rPr>
              <a:t>Lesson 7</a:t>
            </a:r>
            <a:r>
              <a:rPr lang="en-US" sz="10400">
                <a:solidFill>
                  <a:srgbClr val="001635"/>
                </a:solidFill>
                <a:latin typeface="Atma Bold"/>
              </a:rPr>
              <a:t>  </a:t>
            </a:r>
          </a:p>
          <a:p>
            <a:pPr algn="l">
              <a:lnSpc>
                <a:spcPts val="12480"/>
              </a:lnSpc>
            </a:pPr>
            <a:r>
              <a:rPr lang="en-US" sz="10400">
                <a:solidFill>
                  <a:srgbClr val="FF5500"/>
                </a:solidFill>
                <a:latin typeface="Atma Bold"/>
              </a:rPr>
              <a:t>Body Parts Adventure</a:t>
            </a:r>
            <a:r>
              <a:rPr lang="en-US" sz="10400">
                <a:solidFill>
                  <a:srgbClr val="FFFFFF"/>
                </a:solidFill>
                <a:latin typeface="Atma Bold"/>
              </a:rPr>
              <a:t> Human Body</a:t>
            </a:r>
          </a:p>
        </p:txBody>
      </p:sp>
      <p:sp>
        <p:nvSpPr>
          <p:cNvPr name="TextBox 60" id="60"/>
          <p:cNvSpPr txBox="true"/>
          <p:nvPr/>
        </p:nvSpPr>
        <p:spPr>
          <a:xfrm rot="0">
            <a:off x="2801225" y="7417599"/>
            <a:ext cx="9735150" cy="1114425"/>
          </a:xfrm>
          <a:prstGeom prst="rect">
            <a:avLst/>
          </a:prstGeom>
        </p:spPr>
        <p:txBody>
          <a:bodyPr anchor="t" rtlCol="false" tIns="0" lIns="0" bIns="0" rIns="0">
            <a:spAutoFit/>
          </a:bodyPr>
          <a:lstStyle/>
          <a:p>
            <a:pPr>
              <a:lnSpc>
                <a:spcPts val="4320"/>
              </a:lnSpc>
            </a:pPr>
            <a:r>
              <a:rPr lang="en-US" sz="3600">
                <a:solidFill>
                  <a:srgbClr val="001635"/>
                </a:solidFill>
                <a:latin typeface="Arimo"/>
              </a:rPr>
              <a:t>Trinity GESE Grade 1 Prep</a:t>
            </a:r>
          </a:p>
          <a:p>
            <a:pPr algn="l">
              <a:lnSpc>
                <a:spcPts val="4320"/>
              </a:lnSpc>
            </a:pPr>
            <a:r>
              <a:rPr lang="en-US" sz="3600">
                <a:solidFill>
                  <a:srgbClr val="001635"/>
                </a:solidFill>
                <a:latin typeface="Arimo"/>
              </a:rPr>
              <a:t>Prepared by Imperial Academy</a:t>
            </a:r>
          </a:p>
        </p:txBody>
      </p:sp>
      <p:sp>
        <p:nvSpPr>
          <p:cNvPr name="Freeform 61" id="61"/>
          <p:cNvSpPr/>
          <p:nvPr/>
        </p:nvSpPr>
        <p:spPr>
          <a:xfrm flipH="false" flipV="false" rot="0">
            <a:off x="10477567" y="2700584"/>
            <a:ext cx="3947077" cy="7077226"/>
          </a:xfrm>
          <a:custGeom>
            <a:avLst/>
            <a:gdLst/>
            <a:ahLst/>
            <a:cxnLst/>
            <a:rect r="r" b="b" t="t" l="l"/>
            <a:pathLst>
              <a:path h="7077226" w="3947077">
                <a:moveTo>
                  <a:pt x="0" y="0"/>
                </a:moveTo>
                <a:lnTo>
                  <a:pt x="3947077" y="0"/>
                </a:lnTo>
                <a:lnTo>
                  <a:pt x="3947077" y="7077226"/>
                </a:lnTo>
                <a:lnTo>
                  <a:pt x="0" y="707722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62" id="62"/>
          <p:cNvSpPr/>
          <p:nvPr/>
        </p:nvSpPr>
        <p:spPr>
          <a:xfrm flipH="false" flipV="false" rot="0">
            <a:off x="15178501" y="668451"/>
            <a:ext cx="1986050" cy="2150352"/>
          </a:xfrm>
          <a:custGeom>
            <a:avLst/>
            <a:gdLst/>
            <a:ahLst/>
            <a:cxnLst/>
            <a:rect r="r" b="b" t="t" l="l"/>
            <a:pathLst>
              <a:path h="2150352" w="1986050">
                <a:moveTo>
                  <a:pt x="0" y="0"/>
                </a:moveTo>
                <a:lnTo>
                  <a:pt x="1986050" y="0"/>
                </a:lnTo>
                <a:lnTo>
                  <a:pt x="1986050" y="2150352"/>
                </a:lnTo>
                <a:lnTo>
                  <a:pt x="0" y="2150352"/>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5049216" y="-2204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5852846" y="6915382"/>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880974" y="9621850"/>
            <a:ext cx="819066" cy="702162"/>
          </a:xfrm>
          <a:custGeom>
            <a:avLst/>
            <a:gdLst/>
            <a:ahLst/>
            <a:cxnLst/>
            <a:rect r="r" b="b" t="t" l="l"/>
            <a:pathLst>
              <a:path h="702162" w="819066">
                <a:moveTo>
                  <a:pt x="0" y="0"/>
                </a:moveTo>
                <a:lnTo>
                  <a:pt x="819066" y="0"/>
                </a:lnTo>
                <a:lnTo>
                  <a:pt x="819066" y="702162"/>
                </a:lnTo>
                <a:lnTo>
                  <a:pt x="0" y="7021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73670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131497" y="2150330"/>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682321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1746869" y="4756152"/>
            <a:ext cx="2923483" cy="5425832"/>
          </a:xfrm>
          <a:custGeom>
            <a:avLst/>
            <a:gdLst/>
            <a:ahLst/>
            <a:cxnLst/>
            <a:rect r="r" b="b" t="t" l="l"/>
            <a:pathLst>
              <a:path h="5425832" w="2923483">
                <a:moveTo>
                  <a:pt x="0" y="0"/>
                </a:moveTo>
                <a:lnTo>
                  <a:pt x="2923482" y="0"/>
                </a:lnTo>
                <a:lnTo>
                  <a:pt x="2923482" y="5425832"/>
                </a:lnTo>
                <a:lnTo>
                  <a:pt x="0" y="542583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13585980" y="927964"/>
            <a:ext cx="1789510" cy="1222366"/>
          </a:xfrm>
          <a:custGeom>
            <a:avLst/>
            <a:gdLst/>
            <a:ahLst/>
            <a:cxnLst/>
            <a:rect r="r" b="b" t="t" l="l"/>
            <a:pathLst>
              <a:path h="1222366" w="1789510">
                <a:moveTo>
                  <a:pt x="0" y="0"/>
                </a:moveTo>
                <a:lnTo>
                  <a:pt x="1789510" y="0"/>
                </a:lnTo>
                <a:lnTo>
                  <a:pt x="1789510" y="1222366"/>
                </a:lnTo>
                <a:lnTo>
                  <a:pt x="0" y="1222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2" id="62"/>
          <p:cNvSpPr/>
          <p:nvPr/>
        </p:nvSpPr>
        <p:spPr>
          <a:xfrm flipH="false" flipV="false" rot="0">
            <a:off x="7759065" y="139126"/>
            <a:ext cx="6205101" cy="8708913"/>
          </a:xfrm>
          <a:custGeom>
            <a:avLst/>
            <a:gdLst/>
            <a:ahLst/>
            <a:cxnLst/>
            <a:rect r="r" b="b" t="t" l="l"/>
            <a:pathLst>
              <a:path h="8708913" w="6205101">
                <a:moveTo>
                  <a:pt x="0" y="0"/>
                </a:moveTo>
                <a:lnTo>
                  <a:pt x="6205101" y="0"/>
                </a:lnTo>
                <a:lnTo>
                  <a:pt x="6205101" y="8708913"/>
                </a:lnTo>
                <a:lnTo>
                  <a:pt x="0" y="8708913"/>
                </a:lnTo>
                <a:lnTo>
                  <a:pt x="0" y="0"/>
                </a:lnTo>
                <a:close/>
              </a:path>
            </a:pathLst>
          </a:custGeom>
          <a:blipFill>
            <a:blip r:embed="rId20"/>
            <a:stretch>
              <a:fillRect l="0" t="0" r="0" b="0"/>
            </a:stretch>
          </a:blipFill>
        </p:spPr>
      </p:sp>
      <p:sp>
        <p:nvSpPr>
          <p:cNvPr name="TextBox 63" id="63"/>
          <p:cNvSpPr txBox="true"/>
          <p:nvPr/>
        </p:nvSpPr>
        <p:spPr>
          <a:xfrm rot="0">
            <a:off x="4547948" y="8944530"/>
            <a:ext cx="11744780" cy="4762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Having a </a:t>
            </a:r>
            <a:r>
              <a:rPr lang="en-US" sz="3000">
                <a:solidFill>
                  <a:srgbClr val="001635"/>
                </a:solidFill>
                <a:latin typeface="Arimo Bold"/>
                <a:hlinkClick r:id="rId21" tooltip="https://dictionary.cambridge.org/dictionary/learner-english/great"/>
              </a:rPr>
              <a:t>greater</a:t>
            </a:r>
            <a:r>
              <a:rPr lang="en-US" sz="3000">
                <a:solidFill>
                  <a:srgbClr val="001635"/>
                </a:solidFill>
                <a:latin typeface="Arimo Bold"/>
              </a:rPr>
              <a:t> than </a:t>
            </a:r>
            <a:r>
              <a:rPr lang="en-US" sz="3000">
                <a:solidFill>
                  <a:srgbClr val="001635"/>
                </a:solidFill>
                <a:latin typeface="Arimo Bold"/>
                <a:hlinkClick r:id="rId22" tooltip="https://dictionary.cambridge.org/dictionary/learner-english/average"/>
              </a:rPr>
              <a:t>average</a:t>
            </a:r>
            <a:r>
              <a:rPr lang="en-US" sz="3000">
                <a:solidFill>
                  <a:srgbClr val="001635"/>
                </a:solidFill>
                <a:latin typeface="Arimo Bold"/>
              </a:rPr>
              <a:t> </a:t>
            </a:r>
            <a:r>
              <a:rPr lang="en-US" sz="3000">
                <a:solidFill>
                  <a:srgbClr val="001635"/>
                </a:solidFill>
                <a:latin typeface="Arimo Bold"/>
                <a:hlinkClick r:id="rId23" tooltip="https://dictionary.cambridge.org/dictionary/learner-english/height"/>
              </a:rPr>
              <a:t>height</a:t>
            </a:r>
          </a:p>
        </p:txBody>
      </p:sp>
      <p:sp>
        <p:nvSpPr>
          <p:cNvPr name="TextBox 64" id="64"/>
          <p:cNvSpPr txBox="true"/>
          <p:nvPr/>
        </p:nvSpPr>
        <p:spPr>
          <a:xfrm rot="0">
            <a:off x="4329184" y="7538813"/>
            <a:ext cx="3292397"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tall</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5049216" y="-2204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5852846" y="6915382"/>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880974" y="9621850"/>
            <a:ext cx="819066" cy="702162"/>
          </a:xfrm>
          <a:custGeom>
            <a:avLst/>
            <a:gdLst/>
            <a:ahLst/>
            <a:cxnLst/>
            <a:rect r="r" b="b" t="t" l="l"/>
            <a:pathLst>
              <a:path h="702162" w="819066">
                <a:moveTo>
                  <a:pt x="0" y="0"/>
                </a:moveTo>
                <a:lnTo>
                  <a:pt x="819066" y="0"/>
                </a:lnTo>
                <a:lnTo>
                  <a:pt x="819066" y="702162"/>
                </a:lnTo>
                <a:lnTo>
                  <a:pt x="0" y="7021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73670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131497" y="2150330"/>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682321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1746869" y="4756152"/>
            <a:ext cx="2923483" cy="5425832"/>
          </a:xfrm>
          <a:custGeom>
            <a:avLst/>
            <a:gdLst/>
            <a:ahLst/>
            <a:cxnLst/>
            <a:rect r="r" b="b" t="t" l="l"/>
            <a:pathLst>
              <a:path h="5425832" w="2923483">
                <a:moveTo>
                  <a:pt x="0" y="0"/>
                </a:moveTo>
                <a:lnTo>
                  <a:pt x="2923482" y="0"/>
                </a:lnTo>
                <a:lnTo>
                  <a:pt x="2923482" y="5425832"/>
                </a:lnTo>
                <a:lnTo>
                  <a:pt x="0" y="542583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13585980" y="927964"/>
            <a:ext cx="1789510" cy="1222366"/>
          </a:xfrm>
          <a:custGeom>
            <a:avLst/>
            <a:gdLst/>
            <a:ahLst/>
            <a:cxnLst/>
            <a:rect r="r" b="b" t="t" l="l"/>
            <a:pathLst>
              <a:path h="1222366" w="1789510">
                <a:moveTo>
                  <a:pt x="0" y="0"/>
                </a:moveTo>
                <a:lnTo>
                  <a:pt x="1789510" y="0"/>
                </a:lnTo>
                <a:lnTo>
                  <a:pt x="1789510" y="1222366"/>
                </a:lnTo>
                <a:lnTo>
                  <a:pt x="0" y="1222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2" id="62"/>
          <p:cNvSpPr/>
          <p:nvPr/>
        </p:nvSpPr>
        <p:spPr>
          <a:xfrm flipH="false" flipV="false" rot="0">
            <a:off x="7735882" y="72415"/>
            <a:ext cx="8567481" cy="8840670"/>
          </a:xfrm>
          <a:custGeom>
            <a:avLst/>
            <a:gdLst/>
            <a:ahLst/>
            <a:cxnLst/>
            <a:rect r="r" b="b" t="t" l="l"/>
            <a:pathLst>
              <a:path h="8840670" w="8567481">
                <a:moveTo>
                  <a:pt x="0" y="0"/>
                </a:moveTo>
                <a:lnTo>
                  <a:pt x="8567481" y="0"/>
                </a:lnTo>
                <a:lnTo>
                  <a:pt x="8567481" y="8840670"/>
                </a:lnTo>
                <a:lnTo>
                  <a:pt x="0" y="8840670"/>
                </a:lnTo>
                <a:lnTo>
                  <a:pt x="0" y="0"/>
                </a:lnTo>
                <a:close/>
              </a:path>
            </a:pathLst>
          </a:custGeom>
          <a:blipFill>
            <a:blip r:embed="rId20"/>
            <a:stretch>
              <a:fillRect l="-3712" t="0" r="-51167" b="0"/>
            </a:stretch>
          </a:blipFill>
        </p:spPr>
      </p:sp>
      <p:sp>
        <p:nvSpPr>
          <p:cNvPr name="TextBox 63" id="63"/>
          <p:cNvSpPr txBox="true"/>
          <p:nvPr/>
        </p:nvSpPr>
        <p:spPr>
          <a:xfrm rot="0">
            <a:off x="4547948" y="8944530"/>
            <a:ext cx="11744780" cy="4762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Having a </a:t>
            </a:r>
            <a:r>
              <a:rPr lang="en-US" sz="3000">
                <a:solidFill>
                  <a:srgbClr val="001635"/>
                </a:solidFill>
                <a:latin typeface="Arimo Bold"/>
                <a:hlinkClick r:id="rId21" tooltip="https://dictionary.cambridge.org/dictionary/learner-english/small"/>
              </a:rPr>
              <a:t>small</a:t>
            </a:r>
            <a:r>
              <a:rPr lang="en-US" sz="3000">
                <a:solidFill>
                  <a:srgbClr val="001635"/>
                </a:solidFill>
                <a:latin typeface="Arimo Bold"/>
              </a:rPr>
              <a:t> </a:t>
            </a:r>
            <a:r>
              <a:rPr lang="en-US" sz="3000">
                <a:solidFill>
                  <a:srgbClr val="001635"/>
                </a:solidFill>
                <a:latin typeface="Arimo Bold"/>
                <a:hlinkClick r:id="rId22" tooltip="https://dictionary.cambridge.org/dictionary/learner-english/distance"/>
              </a:rPr>
              <a:t>distance</a:t>
            </a:r>
            <a:r>
              <a:rPr lang="en-US" sz="3000">
                <a:solidFill>
                  <a:srgbClr val="001635"/>
                </a:solidFill>
                <a:latin typeface="Arimo Bold"/>
              </a:rPr>
              <a:t> from one end to the other</a:t>
            </a:r>
          </a:p>
        </p:txBody>
      </p:sp>
      <p:sp>
        <p:nvSpPr>
          <p:cNvPr name="TextBox 64" id="64"/>
          <p:cNvSpPr txBox="true"/>
          <p:nvPr/>
        </p:nvSpPr>
        <p:spPr>
          <a:xfrm rot="0">
            <a:off x="4329184" y="7538813"/>
            <a:ext cx="3292397"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short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5049216" y="-2204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5852846" y="6915382"/>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880974" y="9621850"/>
            <a:ext cx="819066" cy="702162"/>
          </a:xfrm>
          <a:custGeom>
            <a:avLst/>
            <a:gdLst/>
            <a:ahLst/>
            <a:cxnLst/>
            <a:rect r="r" b="b" t="t" l="l"/>
            <a:pathLst>
              <a:path h="702162" w="819066">
                <a:moveTo>
                  <a:pt x="0" y="0"/>
                </a:moveTo>
                <a:lnTo>
                  <a:pt x="819066" y="0"/>
                </a:lnTo>
                <a:lnTo>
                  <a:pt x="819066" y="702162"/>
                </a:lnTo>
                <a:lnTo>
                  <a:pt x="0" y="7021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73670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131497" y="2150330"/>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682321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1746869" y="4756152"/>
            <a:ext cx="2923483" cy="5425832"/>
          </a:xfrm>
          <a:custGeom>
            <a:avLst/>
            <a:gdLst/>
            <a:ahLst/>
            <a:cxnLst/>
            <a:rect r="r" b="b" t="t" l="l"/>
            <a:pathLst>
              <a:path h="5425832" w="2923483">
                <a:moveTo>
                  <a:pt x="0" y="0"/>
                </a:moveTo>
                <a:lnTo>
                  <a:pt x="2923482" y="0"/>
                </a:lnTo>
                <a:lnTo>
                  <a:pt x="2923482" y="5425832"/>
                </a:lnTo>
                <a:lnTo>
                  <a:pt x="0" y="542583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13585980" y="927964"/>
            <a:ext cx="1789510" cy="1222366"/>
          </a:xfrm>
          <a:custGeom>
            <a:avLst/>
            <a:gdLst/>
            <a:ahLst/>
            <a:cxnLst/>
            <a:rect r="r" b="b" t="t" l="l"/>
            <a:pathLst>
              <a:path h="1222366" w="1789510">
                <a:moveTo>
                  <a:pt x="0" y="0"/>
                </a:moveTo>
                <a:lnTo>
                  <a:pt x="1789510" y="0"/>
                </a:lnTo>
                <a:lnTo>
                  <a:pt x="1789510" y="1222366"/>
                </a:lnTo>
                <a:lnTo>
                  <a:pt x="0" y="1222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2" id="62"/>
          <p:cNvSpPr/>
          <p:nvPr/>
        </p:nvSpPr>
        <p:spPr>
          <a:xfrm flipH="false" flipV="false" rot="0">
            <a:off x="4483968" y="582495"/>
            <a:ext cx="12328989" cy="8229600"/>
          </a:xfrm>
          <a:custGeom>
            <a:avLst/>
            <a:gdLst/>
            <a:ahLst/>
            <a:cxnLst/>
            <a:rect r="r" b="b" t="t" l="l"/>
            <a:pathLst>
              <a:path h="8229600" w="12328989">
                <a:moveTo>
                  <a:pt x="0" y="0"/>
                </a:moveTo>
                <a:lnTo>
                  <a:pt x="12328989" y="0"/>
                </a:lnTo>
                <a:lnTo>
                  <a:pt x="12328989" y="8229600"/>
                </a:lnTo>
                <a:lnTo>
                  <a:pt x="0" y="8229600"/>
                </a:lnTo>
                <a:lnTo>
                  <a:pt x="0" y="0"/>
                </a:lnTo>
                <a:close/>
              </a:path>
            </a:pathLst>
          </a:custGeom>
          <a:blipFill>
            <a:blip r:embed="rId20"/>
            <a:stretch>
              <a:fillRect l="0" t="0" r="0" b="0"/>
            </a:stretch>
          </a:blipFill>
        </p:spPr>
      </p:sp>
      <p:sp>
        <p:nvSpPr>
          <p:cNvPr name="TextBox 63" id="63"/>
          <p:cNvSpPr txBox="true"/>
          <p:nvPr/>
        </p:nvSpPr>
        <p:spPr>
          <a:xfrm rot="0">
            <a:off x="4547948" y="8944530"/>
            <a:ext cx="11744780" cy="4762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Someone who is fat </a:t>
            </a:r>
            <a:r>
              <a:rPr lang="en-US" sz="3000">
                <a:solidFill>
                  <a:srgbClr val="001635"/>
                </a:solidFill>
                <a:latin typeface="Arimo Bold"/>
                <a:hlinkClick r:id="rId21" tooltip="https://dictionary.cambridge.org/dictionary/learner-english/weigh"/>
              </a:rPr>
              <a:t>weighs</a:t>
            </a:r>
            <a:r>
              <a:rPr lang="en-US" sz="3000">
                <a:solidFill>
                  <a:srgbClr val="001635"/>
                </a:solidFill>
                <a:latin typeface="Arimo Bold"/>
              </a:rPr>
              <a:t> too much</a:t>
            </a:r>
          </a:p>
        </p:txBody>
      </p:sp>
      <p:sp>
        <p:nvSpPr>
          <p:cNvPr name="TextBox 64" id="64"/>
          <p:cNvSpPr txBox="true"/>
          <p:nvPr/>
        </p:nvSpPr>
        <p:spPr>
          <a:xfrm rot="0">
            <a:off x="4329184" y="7538813"/>
            <a:ext cx="3292397"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fat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5049216" y="-2204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5852846" y="6915382"/>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880974" y="9621850"/>
            <a:ext cx="819066" cy="702162"/>
          </a:xfrm>
          <a:custGeom>
            <a:avLst/>
            <a:gdLst/>
            <a:ahLst/>
            <a:cxnLst/>
            <a:rect r="r" b="b" t="t" l="l"/>
            <a:pathLst>
              <a:path h="702162" w="819066">
                <a:moveTo>
                  <a:pt x="0" y="0"/>
                </a:moveTo>
                <a:lnTo>
                  <a:pt x="819066" y="0"/>
                </a:lnTo>
                <a:lnTo>
                  <a:pt x="819066" y="702162"/>
                </a:lnTo>
                <a:lnTo>
                  <a:pt x="0" y="7021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73670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131497" y="2150330"/>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682321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1746869" y="4756152"/>
            <a:ext cx="2923483" cy="5425832"/>
          </a:xfrm>
          <a:custGeom>
            <a:avLst/>
            <a:gdLst/>
            <a:ahLst/>
            <a:cxnLst/>
            <a:rect r="r" b="b" t="t" l="l"/>
            <a:pathLst>
              <a:path h="5425832" w="2923483">
                <a:moveTo>
                  <a:pt x="0" y="0"/>
                </a:moveTo>
                <a:lnTo>
                  <a:pt x="2923482" y="0"/>
                </a:lnTo>
                <a:lnTo>
                  <a:pt x="2923482" y="5425832"/>
                </a:lnTo>
                <a:lnTo>
                  <a:pt x="0" y="542583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13585980" y="927964"/>
            <a:ext cx="1789510" cy="1222366"/>
          </a:xfrm>
          <a:custGeom>
            <a:avLst/>
            <a:gdLst/>
            <a:ahLst/>
            <a:cxnLst/>
            <a:rect r="r" b="b" t="t" l="l"/>
            <a:pathLst>
              <a:path h="1222366" w="1789510">
                <a:moveTo>
                  <a:pt x="0" y="0"/>
                </a:moveTo>
                <a:lnTo>
                  <a:pt x="1789510" y="0"/>
                </a:lnTo>
                <a:lnTo>
                  <a:pt x="1789510" y="1222366"/>
                </a:lnTo>
                <a:lnTo>
                  <a:pt x="0" y="1222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2" id="62"/>
          <p:cNvSpPr/>
          <p:nvPr/>
        </p:nvSpPr>
        <p:spPr>
          <a:xfrm flipH="false" flipV="false" rot="0">
            <a:off x="7792049" y="287766"/>
            <a:ext cx="5689990" cy="8524329"/>
          </a:xfrm>
          <a:custGeom>
            <a:avLst/>
            <a:gdLst/>
            <a:ahLst/>
            <a:cxnLst/>
            <a:rect r="r" b="b" t="t" l="l"/>
            <a:pathLst>
              <a:path h="8524329" w="5689990">
                <a:moveTo>
                  <a:pt x="0" y="0"/>
                </a:moveTo>
                <a:lnTo>
                  <a:pt x="5689990" y="0"/>
                </a:lnTo>
                <a:lnTo>
                  <a:pt x="5689990" y="8524329"/>
                </a:lnTo>
                <a:lnTo>
                  <a:pt x="0" y="8524329"/>
                </a:lnTo>
                <a:lnTo>
                  <a:pt x="0" y="0"/>
                </a:lnTo>
                <a:close/>
              </a:path>
            </a:pathLst>
          </a:custGeom>
          <a:blipFill>
            <a:blip r:embed="rId20"/>
            <a:stretch>
              <a:fillRect l="0" t="0" r="0" b="0"/>
            </a:stretch>
          </a:blipFill>
        </p:spPr>
      </p:sp>
      <p:sp>
        <p:nvSpPr>
          <p:cNvPr name="TextBox 63" id="63"/>
          <p:cNvSpPr txBox="true"/>
          <p:nvPr/>
        </p:nvSpPr>
        <p:spPr>
          <a:xfrm rot="0">
            <a:off x="4547948" y="8944530"/>
            <a:ext cx="11744780" cy="9334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Something that is thin is </a:t>
            </a:r>
            <a:r>
              <a:rPr lang="en-US" sz="3000">
                <a:solidFill>
                  <a:srgbClr val="001635"/>
                </a:solidFill>
                <a:latin typeface="Arimo Bold"/>
                <a:hlinkClick r:id="rId21" tooltip="https://dictionary.cambridge.org/dictionary/learner-english/small"/>
              </a:rPr>
              <a:t>smaller</a:t>
            </a:r>
            <a:r>
              <a:rPr lang="en-US" sz="3000">
                <a:solidFill>
                  <a:srgbClr val="001635"/>
                </a:solidFill>
                <a:latin typeface="Arimo Bold"/>
              </a:rPr>
              <a:t> than </a:t>
            </a:r>
            <a:r>
              <a:rPr lang="en-US" sz="3000">
                <a:solidFill>
                  <a:srgbClr val="001635"/>
                </a:solidFill>
                <a:latin typeface="Arimo Bold"/>
                <a:hlinkClick r:id="rId22" tooltip="https://dictionary.cambridge.org/dictionary/learner-english/usual"/>
              </a:rPr>
              <a:t>usual</a:t>
            </a:r>
            <a:r>
              <a:rPr lang="en-US" sz="3000">
                <a:solidFill>
                  <a:srgbClr val="001635"/>
                </a:solidFill>
                <a:latin typeface="Arimo Bold"/>
              </a:rPr>
              <a:t> between </a:t>
            </a:r>
            <a:r>
              <a:rPr lang="en-US" sz="3000">
                <a:solidFill>
                  <a:srgbClr val="001635"/>
                </a:solidFill>
                <a:latin typeface="Arimo Bold"/>
                <a:hlinkClick r:id="rId23" tooltip="https://dictionary.cambridge.org/dictionary/learner-english/it-s"/>
              </a:rPr>
              <a:t>its</a:t>
            </a:r>
            <a:r>
              <a:rPr lang="en-US" sz="3000">
                <a:solidFill>
                  <a:srgbClr val="001635"/>
                </a:solidFill>
                <a:latin typeface="Arimo Bold"/>
              </a:rPr>
              <a:t> </a:t>
            </a:r>
            <a:r>
              <a:rPr lang="en-US" sz="3000">
                <a:solidFill>
                  <a:srgbClr val="001635"/>
                </a:solidFill>
                <a:latin typeface="Arimo Bold"/>
                <a:hlinkClick r:id="rId24" tooltip="https://dictionary.cambridge.org/dictionary/learner-english/opposite"/>
              </a:rPr>
              <a:t>opposite</a:t>
            </a:r>
            <a:r>
              <a:rPr lang="en-US" sz="3000">
                <a:solidFill>
                  <a:srgbClr val="001635"/>
                </a:solidFill>
                <a:latin typeface="Arimo Bold"/>
              </a:rPr>
              <a:t> </a:t>
            </a:r>
            <a:r>
              <a:rPr lang="en-US" sz="3000">
                <a:solidFill>
                  <a:srgbClr val="001635"/>
                </a:solidFill>
                <a:latin typeface="Arimo Bold"/>
                <a:hlinkClick r:id="rId25" tooltip="https://dictionary.cambridge.org/dictionary/learner-english/side"/>
              </a:rPr>
              <a:t>sides</a:t>
            </a:r>
          </a:p>
        </p:txBody>
      </p:sp>
      <p:sp>
        <p:nvSpPr>
          <p:cNvPr name="TextBox 64" id="64"/>
          <p:cNvSpPr txBox="true"/>
          <p:nvPr/>
        </p:nvSpPr>
        <p:spPr>
          <a:xfrm rot="0">
            <a:off x="4329184" y="7538813"/>
            <a:ext cx="3292397"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thin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5049216" y="-2204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5852846" y="6915382"/>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880974" y="9621850"/>
            <a:ext cx="819066" cy="702162"/>
          </a:xfrm>
          <a:custGeom>
            <a:avLst/>
            <a:gdLst/>
            <a:ahLst/>
            <a:cxnLst/>
            <a:rect r="r" b="b" t="t" l="l"/>
            <a:pathLst>
              <a:path h="702162" w="819066">
                <a:moveTo>
                  <a:pt x="0" y="0"/>
                </a:moveTo>
                <a:lnTo>
                  <a:pt x="819066" y="0"/>
                </a:lnTo>
                <a:lnTo>
                  <a:pt x="819066" y="702162"/>
                </a:lnTo>
                <a:lnTo>
                  <a:pt x="0" y="7021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73670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131497" y="2150330"/>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682321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1746869" y="4756152"/>
            <a:ext cx="2923483" cy="5425832"/>
          </a:xfrm>
          <a:custGeom>
            <a:avLst/>
            <a:gdLst/>
            <a:ahLst/>
            <a:cxnLst/>
            <a:rect r="r" b="b" t="t" l="l"/>
            <a:pathLst>
              <a:path h="5425832" w="2923483">
                <a:moveTo>
                  <a:pt x="0" y="0"/>
                </a:moveTo>
                <a:lnTo>
                  <a:pt x="2923482" y="0"/>
                </a:lnTo>
                <a:lnTo>
                  <a:pt x="2923482" y="5425832"/>
                </a:lnTo>
                <a:lnTo>
                  <a:pt x="0" y="542583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13585980" y="927964"/>
            <a:ext cx="1789510" cy="1222366"/>
          </a:xfrm>
          <a:custGeom>
            <a:avLst/>
            <a:gdLst/>
            <a:ahLst/>
            <a:cxnLst/>
            <a:rect r="r" b="b" t="t" l="l"/>
            <a:pathLst>
              <a:path h="1222366" w="1789510">
                <a:moveTo>
                  <a:pt x="0" y="0"/>
                </a:moveTo>
                <a:lnTo>
                  <a:pt x="1789510" y="0"/>
                </a:lnTo>
                <a:lnTo>
                  <a:pt x="1789510" y="1222366"/>
                </a:lnTo>
                <a:lnTo>
                  <a:pt x="0" y="1222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62" id="62"/>
          <p:cNvSpPr txBox="true"/>
          <p:nvPr/>
        </p:nvSpPr>
        <p:spPr>
          <a:xfrm rot="0">
            <a:off x="5192421" y="9145600"/>
            <a:ext cx="11744780" cy="476250"/>
          </a:xfrm>
          <a:prstGeom prst="rect">
            <a:avLst/>
          </a:prstGeom>
        </p:spPr>
        <p:txBody>
          <a:bodyPr anchor="t" rtlCol="false" tIns="0" lIns="0" bIns="0" rIns="0">
            <a:spAutoFit/>
          </a:bodyPr>
          <a:lstStyle/>
          <a:p>
            <a:pPr>
              <a:lnSpc>
                <a:spcPts val="3600"/>
              </a:lnSpc>
            </a:pPr>
            <a:r>
              <a:rPr lang="en-US" sz="3000">
                <a:solidFill>
                  <a:srgbClr val="001635"/>
                </a:solidFill>
                <a:latin typeface="Arimo"/>
              </a:rPr>
              <a:t>L</a:t>
            </a:r>
            <a:r>
              <a:rPr lang="en-US" sz="3000">
                <a:solidFill>
                  <a:srgbClr val="001635"/>
                </a:solidFill>
                <a:latin typeface="Arimo Bold"/>
                <a:hlinkClick r:id="rId20" tooltip="https://dictionary.cambridge.org/dictionary/learner-english/large"/>
              </a:rPr>
              <a:t>arge</a:t>
            </a:r>
            <a:r>
              <a:rPr lang="en-US" sz="3000">
                <a:solidFill>
                  <a:srgbClr val="001635"/>
                </a:solidFill>
                <a:latin typeface="Arimo Bold"/>
              </a:rPr>
              <a:t> in </a:t>
            </a:r>
            <a:r>
              <a:rPr lang="en-US" sz="3000">
                <a:solidFill>
                  <a:srgbClr val="001635"/>
                </a:solidFill>
                <a:latin typeface="Arimo Bold"/>
                <a:hlinkClick r:id="rId21" tooltip="https://dictionary.cambridge.org/dictionary/learner-english/size"/>
              </a:rPr>
              <a:t>size</a:t>
            </a:r>
            <a:r>
              <a:rPr lang="en-US" sz="3000">
                <a:solidFill>
                  <a:srgbClr val="001635"/>
                </a:solidFill>
                <a:latin typeface="Arimo Bold"/>
              </a:rPr>
              <a:t> or </a:t>
            </a:r>
            <a:r>
              <a:rPr lang="en-US" sz="3000">
                <a:solidFill>
                  <a:srgbClr val="001635"/>
                </a:solidFill>
                <a:latin typeface="Arimo Bold"/>
                <a:hlinkClick r:id="rId22" tooltip="https://dictionary.cambridge.org/dictionary/learner-english/amount"/>
              </a:rPr>
              <a:t>amount</a:t>
            </a:r>
          </a:p>
        </p:txBody>
      </p:sp>
      <p:grpSp>
        <p:nvGrpSpPr>
          <p:cNvPr name="Group 63" id="63"/>
          <p:cNvGrpSpPr/>
          <p:nvPr/>
        </p:nvGrpSpPr>
        <p:grpSpPr>
          <a:xfrm rot="0">
            <a:off x="4323834" y="354249"/>
            <a:ext cx="13763636" cy="8591326"/>
            <a:chOff x="0" y="0"/>
            <a:chExt cx="18351514" cy="11455102"/>
          </a:xfrm>
        </p:grpSpPr>
        <p:sp>
          <p:nvSpPr>
            <p:cNvPr name="Freeform 64" id="64"/>
            <p:cNvSpPr/>
            <p:nvPr/>
          </p:nvSpPr>
          <p:spPr>
            <a:xfrm flipH="false" flipV="false" rot="0">
              <a:off x="1158116" y="0"/>
              <a:ext cx="17193399" cy="11455102"/>
            </a:xfrm>
            <a:custGeom>
              <a:avLst/>
              <a:gdLst/>
              <a:ahLst/>
              <a:cxnLst/>
              <a:rect r="r" b="b" t="t" l="l"/>
              <a:pathLst>
                <a:path h="11455102" w="17193399">
                  <a:moveTo>
                    <a:pt x="0" y="0"/>
                  </a:moveTo>
                  <a:lnTo>
                    <a:pt x="17193398" y="0"/>
                  </a:lnTo>
                  <a:lnTo>
                    <a:pt x="17193398" y="11455102"/>
                  </a:lnTo>
                  <a:lnTo>
                    <a:pt x="0" y="11455102"/>
                  </a:lnTo>
                  <a:lnTo>
                    <a:pt x="0" y="0"/>
                  </a:lnTo>
                  <a:close/>
                </a:path>
              </a:pathLst>
            </a:custGeom>
            <a:blipFill>
              <a:blip r:embed="rId23"/>
              <a:stretch>
                <a:fillRect l="0" t="0" r="0" b="0"/>
              </a:stretch>
            </a:blipFill>
          </p:spPr>
        </p:sp>
        <p:sp>
          <p:nvSpPr>
            <p:cNvPr name="Freeform 65" id="65"/>
            <p:cNvSpPr/>
            <p:nvPr/>
          </p:nvSpPr>
          <p:spPr>
            <a:xfrm flipH="false" flipV="false" rot="1306521">
              <a:off x="116226" y="2608593"/>
              <a:ext cx="5688512" cy="1720775"/>
            </a:xfrm>
            <a:custGeom>
              <a:avLst/>
              <a:gdLst/>
              <a:ahLst/>
              <a:cxnLst/>
              <a:rect r="r" b="b" t="t" l="l"/>
              <a:pathLst>
                <a:path h="1720775" w="5688512">
                  <a:moveTo>
                    <a:pt x="0" y="0"/>
                  </a:moveTo>
                  <a:lnTo>
                    <a:pt x="5688512" y="0"/>
                  </a:lnTo>
                  <a:lnTo>
                    <a:pt x="5688512" y="1720775"/>
                  </a:lnTo>
                  <a:lnTo>
                    <a:pt x="0" y="172077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sp>
        <p:nvSpPr>
          <p:cNvPr name="TextBox 66" id="66"/>
          <p:cNvSpPr txBox="true"/>
          <p:nvPr/>
        </p:nvSpPr>
        <p:spPr>
          <a:xfrm rot="0">
            <a:off x="4739709" y="7452110"/>
            <a:ext cx="3292397"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big</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5049216" y="-2204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5852846" y="6915382"/>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880974" y="9621850"/>
            <a:ext cx="819066" cy="702162"/>
          </a:xfrm>
          <a:custGeom>
            <a:avLst/>
            <a:gdLst/>
            <a:ahLst/>
            <a:cxnLst/>
            <a:rect r="r" b="b" t="t" l="l"/>
            <a:pathLst>
              <a:path h="702162" w="819066">
                <a:moveTo>
                  <a:pt x="0" y="0"/>
                </a:moveTo>
                <a:lnTo>
                  <a:pt x="819066" y="0"/>
                </a:lnTo>
                <a:lnTo>
                  <a:pt x="819066" y="702162"/>
                </a:lnTo>
                <a:lnTo>
                  <a:pt x="0" y="7021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73670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131497" y="2150330"/>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682321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1746869" y="4756152"/>
            <a:ext cx="2923483" cy="5425832"/>
          </a:xfrm>
          <a:custGeom>
            <a:avLst/>
            <a:gdLst/>
            <a:ahLst/>
            <a:cxnLst/>
            <a:rect r="r" b="b" t="t" l="l"/>
            <a:pathLst>
              <a:path h="5425832" w="2923483">
                <a:moveTo>
                  <a:pt x="0" y="0"/>
                </a:moveTo>
                <a:lnTo>
                  <a:pt x="2923482" y="0"/>
                </a:lnTo>
                <a:lnTo>
                  <a:pt x="2923482" y="5425832"/>
                </a:lnTo>
                <a:lnTo>
                  <a:pt x="0" y="542583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13585980" y="927964"/>
            <a:ext cx="1789510" cy="1222366"/>
          </a:xfrm>
          <a:custGeom>
            <a:avLst/>
            <a:gdLst/>
            <a:ahLst/>
            <a:cxnLst/>
            <a:rect r="r" b="b" t="t" l="l"/>
            <a:pathLst>
              <a:path h="1222366" w="1789510">
                <a:moveTo>
                  <a:pt x="0" y="0"/>
                </a:moveTo>
                <a:lnTo>
                  <a:pt x="1789510" y="0"/>
                </a:lnTo>
                <a:lnTo>
                  <a:pt x="1789510" y="1222366"/>
                </a:lnTo>
                <a:lnTo>
                  <a:pt x="0" y="1222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2" id="62"/>
          <p:cNvSpPr/>
          <p:nvPr/>
        </p:nvSpPr>
        <p:spPr>
          <a:xfrm flipH="false" flipV="false" rot="0">
            <a:off x="4834538" y="496618"/>
            <a:ext cx="12895049" cy="8591326"/>
          </a:xfrm>
          <a:custGeom>
            <a:avLst/>
            <a:gdLst/>
            <a:ahLst/>
            <a:cxnLst/>
            <a:rect r="r" b="b" t="t" l="l"/>
            <a:pathLst>
              <a:path h="8591326" w="12895049">
                <a:moveTo>
                  <a:pt x="0" y="0"/>
                </a:moveTo>
                <a:lnTo>
                  <a:pt x="12895049" y="0"/>
                </a:lnTo>
                <a:lnTo>
                  <a:pt x="12895049" y="8591327"/>
                </a:lnTo>
                <a:lnTo>
                  <a:pt x="0" y="8591327"/>
                </a:lnTo>
                <a:lnTo>
                  <a:pt x="0" y="0"/>
                </a:lnTo>
                <a:close/>
              </a:path>
            </a:pathLst>
          </a:custGeom>
          <a:blipFill>
            <a:blip r:embed="rId20"/>
            <a:stretch>
              <a:fillRect l="0" t="0" r="0" b="0"/>
            </a:stretch>
          </a:blipFill>
        </p:spPr>
      </p:sp>
      <p:sp>
        <p:nvSpPr>
          <p:cNvPr name="Freeform 63" id="63"/>
          <p:cNvSpPr/>
          <p:nvPr/>
        </p:nvSpPr>
        <p:spPr>
          <a:xfrm flipH="false" flipV="false" rot="1306521">
            <a:off x="6187604" y="1198841"/>
            <a:ext cx="4266384" cy="1290581"/>
          </a:xfrm>
          <a:custGeom>
            <a:avLst/>
            <a:gdLst/>
            <a:ahLst/>
            <a:cxnLst/>
            <a:rect r="r" b="b" t="t" l="l"/>
            <a:pathLst>
              <a:path h="1290581" w="4266384">
                <a:moveTo>
                  <a:pt x="0" y="0"/>
                </a:moveTo>
                <a:lnTo>
                  <a:pt x="4266384" y="0"/>
                </a:lnTo>
                <a:lnTo>
                  <a:pt x="4266384" y="1290581"/>
                </a:lnTo>
                <a:lnTo>
                  <a:pt x="0" y="129058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64" id="64"/>
          <p:cNvSpPr txBox="true"/>
          <p:nvPr/>
        </p:nvSpPr>
        <p:spPr>
          <a:xfrm rot="0">
            <a:off x="5592890" y="9287970"/>
            <a:ext cx="11744780" cy="476250"/>
          </a:xfrm>
          <a:prstGeom prst="rect">
            <a:avLst/>
          </a:prstGeom>
        </p:spPr>
        <p:txBody>
          <a:bodyPr anchor="t" rtlCol="false" tIns="0" lIns="0" bIns="0" rIns="0">
            <a:spAutoFit/>
          </a:bodyPr>
          <a:lstStyle/>
          <a:p>
            <a:pPr>
              <a:lnSpc>
                <a:spcPts val="3600"/>
              </a:lnSpc>
            </a:pPr>
            <a:r>
              <a:rPr lang="en-US" sz="3000">
                <a:solidFill>
                  <a:srgbClr val="001635"/>
                </a:solidFill>
                <a:latin typeface="Arimo"/>
              </a:rPr>
              <a:t>Little in </a:t>
            </a:r>
            <a:r>
              <a:rPr lang="en-US" sz="3000">
                <a:solidFill>
                  <a:srgbClr val="001635"/>
                </a:solidFill>
                <a:latin typeface="Arimo"/>
                <a:hlinkClick r:id="rId23" tooltip="https://dictionary.cambridge.org/dictionary/learner-english/size"/>
              </a:rPr>
              <a:t>size</a:t>
            </a:r>
            <a:r>
              <a:rPr lang="en-US" sz="3000">
                <a:solidFill>
                  <a:srgbClr val="001635"/>
                </a:solidFill>
                <a:latin typeface="Arimo"/>
              </a:rPr>
              <a:t> or </a:t>
            </a:r>
            <a:r>
              <a:rPr lang="en-US" sz="3000">
                <a:solidFill>
                  <a:srgbClr val="001635"/>
                </a:solidFill>
                <a:latin typeface="Arimo"/>
                <a:hlinkClick r:id="rId24" tooltip="https://dictionary.cambridge.org/dictionary/learner-english/amount"/>
              </a:rPr>
              <a:t>amount</a:t>
            </a:r>
          </a:p>
        </p:txBody>
      </p:sp>
      <p:sp>
        <p:nvSpPr>
          <p:cNvPr name="TextBox 65" id="65"/>
          <p:cNvSpPr txBox="true"/>
          <p:nvPr/>
        </p:nvSpPr>
        <p:spPr>
          <a:xfrm rot="0">
            <a:off x="5401232" y="7799397"/>
            <a:ext cx="3292397"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small</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5049216" y="-2204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5852846" y="6915382"/>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880974" y="9621850"/>
            <a:ext cx="819066" cy="702162"/>
          </a:xfrm>
          <a:custGeom>
            <a:avLst/>
            <a:gdLst/>
            <a:ahLst/>
            <a:cxnLst/>
            <a:rect r="r" b="b" t="t" l="l"/>
            <a:pathLst>
              <a:path h="702162" w="819066">
                <a:moveTo>
                  <a:pt x="0" y="0"/>
                </a:moveTo>
                <a:lnTo>
                  <a:pt x="819066" y="0"/>
                </a:lnTo>
                <a:lnTo>
                  <a:pt x="819066" y="702162"/>
                </a:lnTo>
                <a:lnTo>
                  <a:pt x="0" y="7021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73670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131497" y="2150330"/>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682321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1746869" y="4756152"/>
            <a:ext cx="2923483" cy="5425832"/>
          </a:xfrm>
          <a:custGeom>
            <a:avLst/>
            <a:gdLst/>
            <a:ahLst/>
            <a:cxnLst/>
            <a:rect r="r" b="b" t="t" l="l"/>
            <a:pathLst>
              <a:path h="5425832" w="2923483">
                <a:moveTo>
                  <a:pt x="0" y="0"/>
                </a:moveTo>
                <a:lnTo>
                  <a:pt x="2923482" y="0"/>
                </a:lnTo>
                <a:lnTo>
                  <a:pt x="2923482" y="5425832"/>
                </a:lnTo>
                <a:lnTo>
                  <a:pt x="0" y="542583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13585980" y="927964"/>
            <a:ext cx="1789510" cy="1222366"/>
          </a:xfrm>
          <a:custGeom>
            <a:avLst/>
            <a:gdLst/>
            <a:ahLst/>
            <a:cxnLst/>
            <a:rect r="r" b="b" t="t" l="l"/>
            <a:pathLst>
              <a:path h="1222366" w="1789510">
                <a:moveTo>
                  <a:pt x="0" y="0"/>
                </a:moveTo>
                <a:lnTo>
                  <a:pt x="1789510" y="0"/>
                </a:lnTo>
                <a:lnTo>
                  <a:pt x="1789510" y="1222366"/>
                </a:lnTo>
                <a:lnTo>
                  <a:pt x="0" y="1222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2" id="62"/>
          <p:cNvSpPr/>
          <p:nvPr/>
        </p:nvSpPr>
        <p:spPr>
          <a:xfrm flipH="false" flipV="false" rot="0">
            <a:off x="3641681" y="-152851"/>
            <a:ext cx="13998530" cy="9326521"/>
          </a:xfrm>
          <a:custGeom>
            <a:avLst/>
            <a:gdLst/>
            <a:ahLst/>
            <a:cxnLst/>
            <a:rect r="r" b="b" t="t" l="l"/>
            <a:pathLst>
              <a:path h="9326521" w="13998530">
                <a:moveTo>
                  <a:pt x="0" y="0"/>
                </a:moveTo>
                <a:lnTo>
                  <a:pt x="13998530" y="0"/>
                </a:lnTo>
                <a:lnTo>
                  <a:pt x="13998530" y="9326521"/>
                </a:lnTo>
                <a:lnTo>
                  <a:pt x="0" y="9326521"/>
                </a:lnTo>
                <a:lnTo>
                  <a:pt x="0" y="0"/>
                </a:lnTo>
                <a:close/>
              </a:path>
            </a:pathLst>
          </a:custGeom>
          <a:blipFill>
            <a:blip r:embed="rId20"/>
            <a:stretch>
              <a:fillRect l="0" t="0" r="0" b="0"/>
            </a:stretch>
          </a:blipFill>
        </p:spPr>
      </p:sp>
      <p:sp>
        <p:nvSpPr>
          <p:cNvPr name="TextBox 63" id="63"/>
          <p:cNvSpPr txBox="true"/>
          <p:nvPr/>
        </p:nvSpPr>
        <p:spPr>
          <a:xfrm rot="0">
            <a:off x="5592890" y="9287970"/>
            <a:ext cx="11744780" cy="476250"/>
          </a:xfrm>
          <a:prstGeom prst="rect">
            <a:avLst/>
          </a:prstGeom>
        </p:spPr>
        <p:txBody>
          <a:bodyPr anchor="t" rtlCol="false" tIns="0" lIns="0" bIns="0" rIns="0">
            <a:spAutoFit/>
          </a:bodyPr>
          <a:lstStyle/>
          <a:p>
            <a:pPr>
              <a:lnSpc>
                <a:spcPts val="3600"/>
              </a:lnSpc>
            </a:pPr>
            <a:r>
              <a:rPr lang="en-US" sz="3000">
                <a:solidFill>
                  <a:srgbClr val="001635"/>
                </a:solidFill>
                <a:latin typeface="Arimo"/>
              </a:rPr>
              <a:t>Having a </a:t>
            </a:r>
            <a:r>
              <a:rPr lang="en-US" sz="3000">
                <a:solidFill>
                  <a:srgbClr val="001635"/>
                </a:solidFill>
                <a:latin typeface="Arimo"/>
                <a:hlinkClick r:id="rId21" tooltip="https://dictionary.cambridge.org/dictionary/learner-english/large"/>
              </a:rPr>
              <a:t>large</a:t>
            </a:r>
            <a:r>
              <a:rPr lang="en-US" sz="3000">
                <a:solidFill>
                  <a:srgbClr val="001635"/>
                </a:solidFill>
                <a:latin typeface="Arimo"/>
              </a:rPr>
              <a:t> </a:t>
            </a:r>
            <a:r>
              <a:rPr lang="en-US" sz="3000">
                <a:solidFill>
                  <a:srgbClr val="001635"/>
                </a:solidFill>
                <a:latin typeface="Arimo"/>
                <a:hlinkClick r:id="rId22" tooltip="https://dictionary.cambridge.org/dictionary/learner-english/distance"/>
              </a:rPr>
              <a:t>distance</a:t>
            </a:r>
            <a:r>
              <a:rPr lang="en-US" sz="3000">
                <a:solidFill>
                  <a:srgbClr val="001635"/>
                </a:solidFill>
                <a:latin typeface="Arimo"/>
              </a:rPr>
              <a:t> from one end to the other</a:t>
            </a:r>
          </a:p>
        </p:txBody>
      </p:sp>
      <p:sp>
        <p:nvSpPr>
          <p:cNvPr name="TextBox 64" id="64"/>
          <p:cNvSpPr txBox="true"/>
          <p:nvPr/>
        </p:nvSpPr>
        <p:spPr>
          <a:xfrm rot="0">
            <a:off x="5401232" y="7799397"/>
            <a:ext cx="3292397"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long</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5049216" y="-2204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5852846" y="6915382"/>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880974" y="9621850"/>
            <a:ext cx="819066" cy="702162"/>
          </a:xfrm>
          <a:custGeom>
            <a:avLst/>
            <a:gdLst/>
            <a:ahLst/>
            <a:cxnLst/>
            <a:rect r="r" b="b" t="t" l="l"/>
            <a:pathLst>
              <a:path h="702162" w="819066">
                <a:moveTo>
                  <a:pt x="0" y="0"/>
                </a:moveTo>
                <a:lnTo>
                  <a:pt x="819066" y="0"/>
                </a:lnTo>
                <a:lnTo>
                  <a:pt x="819066" y="702162"/>
                </a:lnTo>
                <a:lnTo>
                  <a:pt x="0" y="7021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73670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131497" y="2150330"/>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682321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1450116" y="5742430"/>
            <a:ext cx="2443616" cy="4535224"/>
          </a:xfrm>
          <a:custGeom>
            <a:avLst/>
            <a:gdLst/>
            <a:ahLst/>
            <a:cxnLst/>
            <a:rect r="r" b="b" t="t" l="l"/>
            <a:pathLst>
              <a:path h="4535224" w="2443616">
                <a:moveTo>
                  <a:pt x="0" y="0"/>
                </a:moveTo>
                <a:lnTo>
                  <a:pt x="2443616" y="0"/>
                </a:lnTo>
                <a:lnTo>
                  <a:pt x="2443616" y="4535224"/>
                </a:lnTo>
                <a:lnTo>
                  <a:pt x="0" y="453522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13585980" y="927964"/>
            <a:ext cx="1789510" cy="1222366"/>
          </a:xfrm>
          <a:custGeom>
            <a:avLst/>
            <a:gdLst/>
            <a:ahLst/>
            <a:cxnLst/>
            <a:rect r="r" b="b" t="t" l="l"/>
            <a:pathLst>
              <a:path h="1222366" w="1789510">
                <a:moveTo>
                  <a:pt x="0" y="0"/>
                </a:moveTo>
                <a:lnTo>
                  <a:pt x="1789510" y="0"/>
                </a:lnTo>
                <a:lnTo>
                  <a:pt x="1789510" y="1222366"/>
                </a:lnTo>
                <a:lnTo>
                  <a:pt x="0" y="1222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2" id="62"/>
          <p:cNvSpPr/>
          <p:nvPr/>
        </p:nvSpPr>
        <p:spPr>
          <a:xfrm flipH="false" flipV="false" rot="0">
            <a:off x="4147370" y="308219"/>
            <a:ext cx="13509555" cy="8950081"/>
          </a:xfrm>
          <a:custGeom>
            <a:avLst/>
            <a:gdLst/>
            <a:ahLst/>
            <a:cxnLst/>
            <a:rect r="r" b="b" t="t" l="l"/>
            <a:pathLst>
              <a:path h="8950081" w="13509555">
                <a:moveTo>
                  <a:pt x="0" y="0"/>
                </a:moveTo>
                <a:lnTo>
                  <a:pt x="13509555" y="0"/>
                </a:lnTo>
                <a:lnTo>
                  <a:pt x="13509555" y="8950081"/>
                </a:lnTo>
                <a:lnTo>
                  <a:pt x="0" y="8950081"/>
                </a:lnTo>
                <a:lnTo>
                  <a:pt x="0" y="0"/>
                </a:lnTo>
                <a:close/>
              </a:path>
            </a:pathLst>
          </a:custGeom>
          <a:blipFill>
            <a:blip r:embed="rId20"/>
            <a:stretch>
              <a:fillRect l="0" t="0" r="0" b="0"/>
            </a:stretch>
          </a:blipFill>
        </p:spPr>
      </p:sp>
      <p:sp>
        <p:nvSpPr>
          <p:cNvPr name="Freeform 63" id="63"/>
          <p:cNvSpPr/>
          <p:nvPr/>
        </p:nvSpPr>
        <p:spPr>
          <a:xfrm flipH="false" flipV="false" rot="0">
            <a:off x="1450116" y="3081584"/>
            <a:ext cx="2524104" cy="2293779"/>
          </a:xfrm>
          <a:custGeom>
            <a:avLst/>
            <a:gdLst/>
            <a:ahLst/>
            <a:cxnLst/>
            <a:rect r="r" b="b" t="t" l="l"/>
            <a:pathLst>
              <a:path h="2293779" w="2524104">
                <a:moveTo>
                  <a:pt x="0" y="0"/>
                </a:moveTo>
                <a:lnTo>
                  <a:pt x="2524104" y="0"/>
                </a:lnTo>
                <a:lnTo>
                  <a:pt x="2524104" y="2293779"/>
                </a:lnTo>
                <a:lnTo>
                  <a:pt x="0" y="229377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64" id="64"/>
          <p:cNvSpPr txBox="true"/>
          <p:nvPr/>
        </p:nvSpPr>
        <p:spPr>
          <a:xfrm rot="0">
            <a:off x="4541087" y="9416018"/>
            <a:ext cx="12527220" cy="476250"/>
          </a:xfrm>
          <a:prstGeom prst="rect">
            <a:avLst/>
          </a:prstGeom>
        </p:spPr>
        <p:txBody>
          <a:bodyPr anchor="t" rtlCol="false" tIns="0" lIns="0" bIns="0" rIns="0">
            <a:spAutoFit/>
          </a:bodyPr>
          <a:lstStyle/>
          <a:p>
            <a:pPr>
              <a:lnSpc>
                <a:spcPts val="3600"/>
              </a:lnSpc>
            </a:pPr>
            <a:r>
              <a:rPr lang="en-US" sz="3000">
                <a:solidFill>
                  <a:srgbClr val="001635"/>
                </a:solidFill>
                <a:latin typeface="Arimo"/>
              </a:rPr>
              <a:t>M</a:t>
            </a:r>
            <a:r>
              <a:rPr lang="en-US" sz="3000">
                <a:solidFill>
                  <a:srgbClr val="001635"/>
                </a:solidFill>
                <a:latin typeface="Arimo"/>
                <a:hlinkClick r:id="rId23" tooltip="https://dictionary.cambridge.org/dictionary/learner-english/measure"/>
              </a:rPr>
              <a:t>easuring</a:t>
            </a:r>
            <a:r>
              <a:rPr lang="en-US" sz="3000">
                <a:solidFill>
                  <a:srgbClr val="001635"/>
                </a:solidFill>
                <a:latin typeface="Arimo"/>
              </a:rPr>
              <a:t> a </a:t>
            </a:r>
            <a:r>
              <a:rPr lang="en-US" sz="3000">
                <a:solidFill>
                  <a:srgbClr val="001635"/>
                </a:solidFill>
                <a:latin typeface="Arimo"/>
                <a:hlinkClick r:id="rId24" tooltip="https://dictionary.cambridge.org/dictionary/learner-english/long"/>
              </a:rPr>
              <a:t>long</a:t>
            </a:r>
            <a:r>
              <a:rPr lang="en-US" sz="3000">
                <a:solidFill>
                  <a:srgbClr val="001635"/>
                </a:solidFill>
                <a:latin typeface="Arimo"/>
              </a:rPr>
              <a:t> </a:t>
            </a:r>
            <a:r>
              <a:rPr lang="en-US" sz="3000">
                <a:solidFill>
                  <a:srgbClr val="001635"/>
                </a:solidFill>
                <a:latin typeface="Arimo"/>
                <a:hlinkClick r:id="rId25" tooltip="https://dictionary.cambridge.org/dictionary/learner-english/distance"/>
              </a:rPr>
              <a:t>distance</a:t>
            </a:r>
            <a:r>
              <a:rPr lang="en-US" sz="3000">
                <a:solidFill>
                  <a:srgbClr val="001635"/>
                </a:solidFill>
                <a:latin typeface="Arimo"/>
              </a:rPr>
              <a:t> or </a:t>
            </a:r>
            <a:r>
              <a:rPr lang="en-US" sz="3000">
                <a:solidFill>
                  <a:srgbClr val="001635"/>
                </a:solidFill>
                <a:latin typeface="Arimo"/>
                <a:hlinkClick r:id="rId26" tooltip="https://dictionary.cambridge.org/dictionary/learner-english/long"/>
              </a:rPr>
              <a:t>longer</a:t>
            </a:r>
            <a:r>
              <a:rPr lang="en-US" sz="3000">
                <a:solidFill>
                  <a:srgbClr val="001635"/>
                </a:solidFill>
                <a:latin typeface="Arimo"/>
              </a:rPr>
              <a:t> than </a:t>
            </a:r>
            <a:r>
              <a:rPr lang="en-US" sz="3000">
                <a:solidFill>
                  <a:srgbClr val="001635"/>
                </a:solidFill>
                <a:latin typeface="Arimo"/>
                <a:hlinkClick r:id="rId27" tooltip="https://dictionary.cambridge.org/dictionary/learner-english/usual"/>
              </a:rPr>
              <a:t>usual</a:t>
            </a:r>
            <a:r>
              <a:rPr lang="en-US" sz="3000">
                <a:solidFill>
                  <a:srgbClr val="001635"/>
                </a:solidFill>
                <a:latin typeface="Arimo"/>
              </a:rPr>
              <a:t> from one </a:t>
            </a:r>
            <a:r>
              <a:rPr lang="en-US" sz="3000">
                <a:solidFill>
                  <a:srgbClr val="001635"/>
                </a:solidFill>
                <a:latin typeface="Arimo"/>
                <a:hlinkClick r:id="rId28" tooltip="https://dictionary.cambridge.org/dictionary/learner-english/side"/>
              </a:rPr>
              <a:t>side</a:t>
            </a:r>
            <a:r>
              <a:rPr lang="en-US" sz="3000">
                <a:solidFill>
                  <a:srgbClr val="001635"/>
                </a:solidFill>
                <a:latin typeface="Arimo"/>
              </a:rPr>
              <a:t> to the other</a:t>
            </a:r>
          </a:p>
        </p:txBody>
      </p:sp>
      <p:sp>
        <p:nvSpPr>
          <p:cNvPr name="TextBox 65" id="65"/>
          <p:cNvSpPr txBox="true"/>
          <p:nvPr/>
        </p:nvSpPr>
        <p:spPr>
          <a:xfrm rot="0">
            <a:off x="4213180" y="8010042"/>
            <a:ext cx="3292397" cy="1364747"/>
          </a:xfrm>
          <a:prstGeom prst="rect">
            <a:avLst/>
          </a:prstGeom>
        </p:spPr>
        <p:txBody>
          <a:bodyPr anchor="t" rtlCol="false" tIns="0" lIns="0" bIns="0" rIns="0">
            <a:spAutoFit/>
          </a:bodyPr>
          <a:lstStyle/>
          <a:p>
            <a:pPr algn="ctr">
              <a:lnSpc>
                <a:spcPts val="10753"/>
              </a:lnSpc>
            </a:pPr>
            <a:r>
              <a:rPr lang="en-US" sz="8960">
                <a:solidFill>
                  <a:srgbClr val="000000"/>
                </a:solidFill>
                <a:latin typeface="Atma Bold"/>
              </a:rPr>
              <a:t>wide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grpSp>
        <p:nvGrpSpPr>
          <p:cNvPr name="Group 53" id="53"/>
          <p:cNvGrpSpPr/>
          <p:nvPr/>
        </p:nvGrpSpPr>
        <p:grpSpPr>
          <a:xfrm rot="0">
            <a:off x="1439950" y="955500"/>
            <a:ext cx="15408000" cy="1171800"/>
            <a:chOff x="0" y="0"/>
            <a:chExt cx="20544000" cy="1562400"/>
          </a:xfrm>
        </p:grpSpPr>
        <p:sp>
          <p:nvSpPr>
            <p:cNvPr name="Freeform 54" id="54"/>
            <p:cNvSpPr/>
            <p:nvPr/>
          </p:nvSpPr>
          <p:spPr>
            <a:xfrm flipH="false" flipV="false" rot="0">
              <a:off x="0" y="0"/>
              <a:ext cx="20544028" cy="1562354"/>
            </a:xfrm>
            <a:custGeom>
              <a:avLst/>
              <a:gdLst/>
              <a:ahLst/>
              <a:cxnLst/>
              <a:rect r="r" b="b" t="t" l="l"/>
              <a:pathLst>
                <a:path h="1562354" w="20544028">
                  <a:moveTo>
                    <a:pt x="0" y="781177"/>
                  </a:moveTo>
                  <a:cubicBezTo>
                    <a:pt x="0" y="349758"/>
                    <a:pt x="349758" y="0"/>
                    <a:pt x="781177" y="0"/>
                  </a:cubicBezTo>
                  <a:lnTo>
                    <a:pt x="19762851" y="0"/>
                  </a:lnTo>
                  <a:cubicBezTo>
                    <a:pt x="20194270" y="0"/>
                    <a:pt x="20544028" y="349758"/>
                    <a:pt x="20544028" y="781177"/>
                  </a:cubicBezTo>
                  <a:cubicBezTo>
                    <a:pt x="20544028" y="1212596"/>
                    <a:pt x="20194270" y="1562354"/>
                    <a:pt x="19762851" y="1562354"/>
                  </a:cubicBezTo>
                  <a:lnTo>
                    <a:pt x="781177" y="1562354"/>
                  </a:lnTo>
                  <a:cubicBezTo>
                    <a:pt x="349758" y="1562354"/>
                    <a:pt x="0" y="1212596"/>
                    <a:pt x="0" y="781177"/>
                  </a:cubicBezTo>
                  <a:close/>
                </a:path>
              </a:pathLst>
            </a:custGeom>
            <a:solidFill>
              <a:srgbClr val="1D5BBF"/>
            </a:solidFill>
          </p:spPr>
        </p:sp>
      </p:grpSp>
      <p:sp>
        <p:nvSpPr>
          <p:cNvPr name="Freeform 55" id="55"/>
          <p:cNvSpPr/>
          <p:nvPr/>
        </p:nvSpPr>
        <p:spPr>
          <a:xfrm flipH="false" flipV="false" rot="0">
            <a:off x="15772294" y="1285482"/>
            <a:ext cx="729292" cy="525254"/>
          </a:xfrm>
          <a:custGeom>
            <a:avLst/>
            <a:gdLst/>
            <a:ahLst/>
            <a:cxnLst/>
            <a:rect r="r" b="b" t="t" l="l"/>
            <a:pathLst>
              <a:path h="525254" w="729292">
                <a:moveTo>
                  <a:pt x="0" y="0"/>
                </a:moveTo>
                <a:lnTo>
                  <a:pt x="729292" y="0"/>
                </a:lnTo>
                <a:lnTo>
                  <a:pt x="729292" y="525254"/>
                </a:lnTo>
                <a:lnTo>
                  <a:pt x="0" y="5252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6" id="56"/>
          <p:cNvSpPr/>
          <p:nvPr/>
        </p:nvSpPr>
        <p:spPr>
          <a:xfrm flipH="false" flipV="false" rot="0">
            <a:off x="16358732" y="30739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7" id="57"/>
          <p:cNvSpPr/>
          <p:nvPr/>
        </p:nvSpPr>
        <p:spPr>
          <a:xfrm flipH="false" flipV="false" rot="0">
            <a:off x="634476" y="685950"/>
            <a:ext cx="2122424" cy="2076900"/>
          </a:xfrm>
          <a:custGeom>
            <a:avLst/>
            <a:gdLst/>
            <a:ahLst/>
            <a:cxnLst/>
            <a:rect r="r" b="b" t="t" l="l"/>
            <a:pathLst>
              <a:path h="2076900" w="2122424">
                <a:moveTo>
                  <a:pt x="0" y="0"/>
                </a:moveTo>
                <a:lnTo>
                  <a:pt x="2122424" y="0"/>
                </a:lnTo>
                <a:lnTo>
                  <a:pt x="2122424" y="2076900"/>
                </a:lnTo>
                <a:lnTo>
                  <a:pt x="0" y="20769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58" id="58"/>
          <p:cNvGrpSpPr/>
          <p:nvPr/>
        </p:nvGrpSpPr>
        <p:grpSpPr>
          <a:xfrm rot="0">
            <a:off x="3147084" y="3073984"/>
            <a:ext cx="5005200" cy="5738111"/>
            <a:chOff x="0" y="0"/>
            <a:chExt cx="6673600" cy="7650815"/>
          </a:xfrm>
        </p:grpSpPr>
        <p:sp>
          <p:nvSpPr>
            <p:cNvPr name="Freeform 59" id="59"/>
            <p:cNvSpPr/>
            <p:nvPr/>
          </p:nvSpPr>
          <p:spPr>
            <a:xfrm flipH="false" flipV="false" rot="0">
              <a:off x="0" y="0"/>
              <a:ext cx="6673596" cy="7650893"/>
            </a:xfrm>
            <a:custGeom>
              <a:avLst/>
              <a:gdLst/>
              <a:ahLst/>
              <a:cxnLst/>
              <a:rect r="r" b="b" t="t" l="l"/>
              <a:pathLst>
                <a:path h="7650893" w="6673596">
                  <a:moveTo>
                    <a:pt x="0" y="3825631"/>
                  </a:moveTo>
                  <a:cubicBezTo>
                    <a:pt x="0" y="1713056"/>
                    <a:pt x="298958" y="0"/>
                    <a:pt x="667639" y="0"/>
                  </a:cubicBezTo>
                  <a:lnTo>
                    <a:pt x="6005957" y="0"/>
                  </a:lnTo>
                  <a:cubicBezTo>
                    <a:pt x="6374638" y="0"/>
                    <a:pt x="6673596" y="1713056"/>
                    <a:pt x="6673596" y="3825631"/>
                  </a:cubicBezTo>
                  <a:cubicBezTo>
                    <a:pt x="6673596" y="5938206"/>
                    <a:pt x="6374638" y="7650893"/>
                    <a:pt x="6005957" y="7650893"/>
                  </a:cubicBezTo>
                  <a:lnTo>
                    <a:pt x="667639" y="7650893"/>
                  </a:lnTo>
                  <a:cubicBezTo>
                    <a:pt x="298958" y="7650534"/>
                    <a:pt x="0" y="5938206"/>
                    <a:pt x="0" y="3825631"/>
                  </a:cubicBezTo>
                  <a:close/>
                </a:path>
              </a:pathLst>
            </a:custGeom>
            <a:solidFill>
              <a:srgbClr val="FF5500"/>
            </a:solidFill>
          </p:spPr>
        </p:sp>
      </p:grpSp>
      <p:sp>
        <p:nvSpPr>
          <p:cNvPr name="TextBox 60" id="60"/>
          <p:cNvSpPr txBox="true"/>
          <p:nvPr/>
        </p:nvSpPr>
        <p:spPr>
          <a:xfrm rot="0">
            <a:off x="1531425" y="1078308"/>
            <a:ext cx="15225150" cy="914400"/>
          </a:xfrm>
          <a:prstGeom prst="rect">
            <a:avLst/>
          </a:prstGeom>
        </p:spPr>
        <p:txBody>
          <a:bodyPr anchor="t" rtlCol="false" tIns="0" lIns="0" bIns="0" rIns="0">
            <a:spAutoFit/>
          </a:bodyPr>
          <a:lstStyle/>
          <a:p>
            <a:pPr algn="ctr">
              <a:lnSpc>
                <a:spcPts val="7200"/>
              </a:lnSpc>
            </a:pPr>
            <a:r>
              <a:rPr lang="en-US" sz="6000">
                <a:solidFill>
                  <a:srgbClr val="FFFFFF"/>
                </a:solidFill>
                <a:latin typeface="Atma Bold"/>
                <a:ea typeface="Atma Bold"/>
              </a:rPr>
              <a:t>Vocabu﻿lary Extension</a:t>
            </a:r>
          </a:p>
        </p:txBody>
      </p:sp>
      <p:sp>
        <p:nvSpPr>
          <p:cNvPr name="TextBox 61" id="61"/>
          <p:cNvSpPr txBox="true"/>
          <p:nvPr/>
        </p:nvSpPr>
        <p:spPr>
          <a:xfrm rot="0">
            <a:off x="3240704" y="3987559"/>
            <a:ext cx="4672152" cy="4133850"/>
          </a:xfrm>
          <a:prstGeom prst="rect">
            <a:avLst/>
          </a:prstGeom>
        </p:spPr>
        <p:txBody>
          <a:bodyPr anchor="t" rtlCol="false" tIns="0" lIns="0" bIns="0" rIns="0">
            <a:spAutoFit/>
          </a:bodyPr>
          <a:lstStyle/>
          <a:p>
            <a:pPr marL="1187449" indent="-593725" lvl="1">
              <a:lnSpc>
                <a:spcPts val="6599"/>
              </a:lnSpc>
              <a:buFont typeface="Arial"/>
              <a:buChar char="•"/>
            </a:pPr>
            <a:r>
              <a:rPr lang="en-US" sz="5499">
                <a:solidFill>
                  <a:srgbClr val="FFFFFF"/>
                </a:solidFill>
                <a:latin typeface="League Spartan"/>
              </a:rPr>
              <a:t>elbow</a:t>
            </a:r>
          </a:p>
          <a:p>
            <a:pPr marL="1187449" indent="-593725" lvl="1">
              <a:lnSpc>
                <a:spcPts val="6599"/>
              </a:lnSpc>
              <a:buFont typeface="Arial"/>
              <a:buChar char="•"/>
            </a:pPr>
            <a:r>
              <a:rPr lang="en-US" sz="5499">
                <a:solidFill>
                  <a:srgbClr val="FFFFFF"/>
                </a:solidFill>
                <a:latin typeface="League Spartan"/>
              </a:rPr>
              <a:t>knee</a:t>
            </a:r>
          </a:p>
          <a:p>
            <a:pPr marL="1187449" indent="-593725" lvl="1">
              <a:lnSpc>
                <a:spcPts val="6599"/>
              </a:lnSpc>
              <a:buFont typeface="Arial"/>
              <a:buChar char="•"/>
            </a:pPr>
            <a:r>
              <a:rPr lang="en-US" sz="5499">
                <a:solidFill>
                  <a:srgbClr val="FFFFFF"/>
                </a:solidFill>
                <a:latin typeface="League Spartan"/>
              </a:rPr>
              <a:t>ankle</a:t>
            </a:r>
          </a:p>
          <a:p>
            <a:pPr marL="1187449" indent="-593725" lvl="1">
              <a:lnSpc>
                <a:spcPts val="6599"/>
              </a:lnSpc>
              <a:buFont typeface="Arial"/>
              <a:buChar char="•"/>
            </a:pPr>
            <a:r>
              <a:rPr lang="en-US" sz="5499">
                <a:solidFill>
                  <a:srgbClr val="FFFFFF"/>
                </a:solidFill>
                <a:latin typeface="League Spartan"/>
              </a:rPr>
              <a:t>shoulder</a:t>
            </a:r>
          </a:p>
          <a:p>
            <a:pPr marL="1187449" indent="-593725" lvl="1">
              <a:lnSpc>
                <a:spcPts val="6599"/>
              </a:lnSpc>
              <a:buFont typeface="Arial"/>
              <a:buChar char="•"/>
            </a:pPr>
            <a:r>
              <a:rPr lang="en-US" sz="5499">
                <a:solidFill>
                  <a:srgbClr val="FFFFFF"/>
                </a:solidFill>
                <a:latin typeface="League Spartan"/>
              </a:rPr>
              <a:t>wrist</a:t>
            </a:r>
          </a:p>
        </p:txBody>
      </p:sp>
      <p:sp>
        <p:nvSpPr>
          <p:cNvPr name="Freeform 62" id="62"/>
          <p:cNvSpPr/>
          <p:nvPr/>
        </p:nvSpPr>
        <p:spPr>
          <a:xfrm flipH="false" flipV="false" rot="0">
            <a:off x="1078252" y="3471725"/>
            <a:ext cx="2354630" cy="2549422"/>
          </a:xfrm>
          <a:custGeom>
            <a:avLst/>
            <a:gdLst/>
            <a:ahLst/>
            <a:cxnLst/>
            <a:rect r="r" b="b" t="t" l="l"/>
            <a:pathLst>
              <a:path h="2549422" w="2354630">
                <a:moveTo>
                  <a:pt x="0" y="0"/>
                </a:moveTo>
                <a:lnTo>
                  <a:pt x="2354630" y="0"/>
                </a:lnTo>
                <a:lnTo>
                  <a:pt x="2354630" y="2549422"/>
                </a:lnTo>
                <a:lnTo>
                  <a:pt x="0" y="254942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3" id="63"/>
          <p:cNvSpPr/>
          <p:nvPr/>
        </p:nvSpPr>
        <p:spPr>
          <a:xfrm flipH="false" flipV="false" rot="0">
            <a:off x="15772500" y="7820024"/>
            <a:ext cx="2354630" cy="2549422"/>
          </a:xfrm>
          <a:custGeom>
            <a:avLst/>
            <a:gdLst/>
            <a:ahLst/>
            <a:cxnLst/>
            <a:rect r="r" b="b" t="t" l="l"/>
            <a:pathLst>
              <a:path h="2549422" w="2354630">
                <a:moveTo>
                  <a:pt x="0" y="0"/>
                </a:moveTo>
                <a:lnTo>
                  <a:pt x="2354630" y="0"/>
                </a:lnTo>
                <a:lnTo>
                  <a:pt x="2354630" y="2549422"/>
                </a:lnTo>
                <a:lnTo>
                  <a:pt x="0" y="254942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4" id="64"/>
          <p:cNvSpPr/>
          <p:nvPr/>
        </p:nvSpPr>
        <p:spPr>
          <a:xfrm flipH="false" flipV="false" rot="0">
            <a:off x="16399120" y="8529362"/>
            <a:ext cx="1101388" cy="1130724"/>
          </a:xfrm>
          <a:custGeom>
            <a:avLst/>
            <a:gdLst/>
            <a:ahLst/>
            <a:cxnLst/>
            <a:rect r="r" b="b" t="t" l="l"/>
            <a:pathLst>
              <a:path h="1130724" w="1101388">
                <a:moveTo>
                  <a:pt x="0" y="0"/>
                </a:moveTo>
                <a:lnTo>
                  <a:pt x="1101388" y="0"/>
                </a:lnTo>
                <a:lnTo>
                  <a:pt x="1101388" y="1130724"/>
                </a:lnTo>
                <a:lnTo>
                  <a:pt x="0" y="113072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5" id="65"/>
          <p:cNvSpPr/>
          <p:nvPr/>
        </p:nvSpPr>
        <p:spPr>
          <a:xfrm flipH="false" flipV="false" rot="0">
            <a:off x="1795498" y="4181101"/>
            <a:ext cx="920170" cy="1130670"/>
          </a:xfrm>
          <a:custGeom>
            <a:avLst/>
            <a:gdLst/>
            <a:ahLst/>
            <a:cxnLst/>
            <a:rect r="r" b="b" t="t" l="l"/>
            <a:pathLst>
              <a:path h="1130670" w="920170">
                <a:moveTo>
                  <a:pt x="0" y="0"/>
                </a:moveTo>
                <a:lnTo>
                  <a:pt x="920170" y="0"/>
                </a:lnTo>
                <a:lnTo>
                  <a:pt x="920170" y="1130670"/>
                </a:lnTo>
                <a:lnTo>
                  <a:pt x="0" y="113067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66" id="66"/>
          <p:cNvGrpSpPr/>
          <p:nvPr/>
        </p:nvGrpSpPr>
        <p:grpSpPr>
          <a:xfrm rot="0">
            <a:off x="10284468" y="3186359"/>
            <a:ext cx="5005200" cy="5343003"/>
            <a:chOff x="0" y="0"/>
            <a:chExt cx="6673600" cy="7124004"/>
          </a:xfrm>
        </p:grpSpPr>
        <p:sp>
          <p:nvSpPr>
            <p:cNvPr name="Freeform 67" id="67"/>
            <p:cNvSpPr/>
            <p:nvPr/>
          </p:nvSpPr>
          <p:spPr>
            <a:xfrm flipH="false" flipV="false" rot="0">
              <a:off x="0" y="0"/>
              <a:ext cx="6673596" cy="7124082"/>
            </a:xfrm>
            <a:custGeom>
              <a:avLst/>
              <a:gdLst/>
              <a:ahLst/>
              <a:cxnLst/>
              <a:rect r="r" b="b" t="t" l="l"/>
              <a:pathLst>
                <a:path h="7124082" w="6673596">
                  <a:moveTo>
                    <a:pt x="0" y="3562210"/>
                  </a:moveTo>
                  <a:cubicBezTo>
                    <a:pt x="0" y="1595101"/>
                    <a:pt x="298958" y="0"/>
                    <a:pt x="667639" y="0"/>
                  </a:cubicBezTo>
                  <a:lnTo>
                    <a:pt x="6005957" y="0"/>
                  </a:lnTo>
                  <a:cubicBezTo>
                    <a:pt x="6374638" y="0"/>
                    <a:pt x="6673596" y="1595101"/>
                    <a:pt x="6673596" y="3562210"/>
                  </a:cubicBezTo>
                  <a:cubicBezTo>
                    <a:pt x="6673596" y="5529320"/>
                    <a:pt x="6374638" y="7124082"/>
                    <a:pt x="6005957" y="7124082"/>
                  </a:cubicBezTo>
                  <a:lnTo>
                    <a:pt x="667639" y="7124082"/>
                  </a:lnTo>
                  <a:cubicBezTo>
                    <a:pt x="298958" y="7123743"/>
                    <a:pt x="0" y="5529320"/>
                    <a:pt x="0" y="3562210"/>
                  </a:cubicBezTo>
                  <a:close/>
                </a:path>
              </a:pathLst>
            </a:custGeom>
            <a:solidFill>
              <a:srgbClr val="FF5500"/>
            </a:solidFill>
          </p:spPr>
        </p:sp>
      </p:grpSp>
      <p:sp>
        <p:nvSpPr>
          <p:cNvPr name="TextBox 68" id="68"/>
          <p:cNvSpPr txBox="true"/>
          <p:nvPr/>
        </p:nvSpPr>
        <p:spPr>
          <a:xfrm rot="0">
            <a:off x="10465443" y="3092209"/>
            <a:ext cx="5827284" cy="5029200"/>
          </a:xfrm>
          <a:prstGeom prst="rect">
            <a:avLst/>
          </a:prstGeom>
        </p:spPr>
        <p:txBody>
          <a:bodyPr anchor="t" rtlCol="false" tIns="0" lIns="0" bIns="0" rIns="0">
            <a:spAutoFit/>
          </a:bodyPr>
          <a:lstStyle/>
          <a:p>
            <a:pPr>
              <a:lnSpc>
                <a:spcPts val="6600"/>
              </a:lnSpc>
            </a:pPr>
          </a:p>
          <a:p>
            <a:pPr marL="1187451" indent="-593726" lvl="1">
              <a:lnSpc>
                <a:spcPts val="6600"/>
              </a:lnSpc>
              <a:buFont typeface="Arial"/>
              <a:buChar char="•"/>
            </a:pPr>
            <a:r>
              <a:rPr lang="en-US" sz="5500">
                <a:solidFill>
                  <a:srgbClr val="FFFFFF"/>
                </a:solidFill>
                <a:latin typeface="League Spartan"/>
              </a:rPr>
              <a:t>forehead</a:t>
            </a:r>
          </a:p>
          <a:p>
            <a:pPr marL="1187451" indent="-593726" lvl="1">
              <a:lnSpc>
                <a:spcPts val="6600"/>
              </a:lnSpc>
              <a:buFont typeface="Arial"/>
              <a:buChar char="•"/>
            </a:pPr>
            <a:r>
              <a:rPr lang="en-US" sz="5500">
                <a:solidFill>
                  <a:srgbClr val="FFFFFF"/>
                </a:solidFill>
                <a:latin typeface="League Spartan"/>
              </a:rPr>
              <a:t>toes</a:t>
            </a:r>
          </a:p>
          <a:p>
            <a:pPr marL="1187451" indent="-593726" lvl="1">
              <a:lnSpc>
                <a:spcPts val="6600"/>
              </a:lnSpc>
              <a:buFont typeface="Arial"/>
              <a:buChar char="•"/>
            </a:pPr>
            <a:r>
              <a:rPr lang="en-US" sz="5500">
                <a:solidFill>
                  <a:srgbClr val="FFFFFF"/>
                </a:solidFill>
                <a:latin typeface="League Spartan"/>
              </a:rPr>
              <a:t>heel</a:t>
            </a:r>
          </a:p>
          <a:p>
            <a:pPr marL="1187451" indent="-593726" lvl="1">
              <a:lnSpc>
                <a:spcPts val="6600"/>
              </a:lnSpc>
              <a:buFont typeface="Arial"/>
              <a:buChar char="•"/>
            </a:pPr>
            <a:r>
              <a:rPr lang="en-US" sz="5500">
                <a:solidFill>
                  <a:srgbClr val="FFFFFF"/>
                </a:solidFill>
                <a:latin typeface="League Spartan"/>
              </a:rPr>
              <a:t>waist</a:t>
            </a:r>
          </a:p>
          <a:p>
            <a:pPr marL="1187451" indent="-593726" lvl="1">
              <a:lnSpc>
                <a:spcPts val="6600"/>
              </a:lnSpc>
              <a:buFont typeface="Arial"/>
              <a:buChar char="•"/>
            </a:pPr>
            <a:r>
              <a:rPr lang="en-US" sz="5500">
                <a:solidFill>
                  <a:srgbClr val="FFFFFF"/>
                </a:solidFill>
                <a:latin typeface="League Spartan"/>
              </a:rPr>
              <a:t>palm</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555478" y="7940558"/>
            <a:ext cx="5076276" cy="2532890"/>
          </a:xfrm>
          <a:custGeom>
            <a:avLst/>
            <a:gdLst/>
            <a:ahLst/>
            <a:cxnLst/>
            <a:rect r="r" b="b" t="t" l="l"/>
            <a:pathLst>
              <a:path h="2532890" w="5076276">
                <a:moveTo>
                  <a:pt x="0" y="0"/>
                </a:moveTo>
                <a:lnTo>
                  <a:pt x="5076276" y="0"/>
                </a:lnTo>
                <a:lnTo>
                  <a:pt x="5076276" y="2532890"/>
                </a:lnTo>
                <a:lnTo>
                  <a:pt x="0" y="25328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4" id="54"/>
          <p:cNvSpPr/>
          <p:nvPr/>
        </p:nvSpPr>
        <p:spPr>
          <a:xfrm flipH="false" flipV="false" rot="0">
            <a:off x="16107516"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5" id="55"/>
          <p:cNvSpPr/>
          <p:nvPr/>
        </p:nvSpPr>
        <p:spPr>
          <a:xfrm flipH="false" flipV="false" rot="0">
            <a:off x="1610753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6" id="56"/>
          <p:cNvSpPr/>
          <p:nvPr/>
        </p:nvSpPr>
        <p:spPr>
          <a:xfrm flipH="false" flipV="false" rot="0">
            <a:off x="15911982" y="8812095"/>
            <a:ext cx="1606540" cy="1546615"/>
          </a:xfrm>
          <a:custGeom>
            <a:avLst/>
            <a:gdLst/>
            <a:ahLst/>
            <a:cxnLst/>
            <a:rect r="r" b="b" t="t" l="l"/>
            <a:pathLst>
              <a:path h="1546615" w="1606540">
                <a:moveTo>
                  <a:pt x="0" y="0"/>
                </a:moveTo>
                <a:lnTo>
                  <a:pt x="1606541" y="0"/>
                </a:lnTo>
                <a:lnTo>
                  <a:pt x="1606541" y="1546615"/>
                </a:lnTo>
                <a:lnTo>
                  <a:pt x="0" y="154661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57" id="57"/>
          <p:cNvSpPr/>
          <p:nvPr/>
        </p:nvSpPr>
        <p:spPr>
          <a:xfrm flipH="false" flipV="false" rot="0">
            <a:off x="1121538" y="5597044"/>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58" id="58"/>
          <p:cNvSpPr/>
          <p:nvPr/>
        </p:nvSpPr>
        <p:spPr>
          <a:xfrm flipH="false" flipV="false" rot="0">
            <a:off x="8924575" y="915580"/>
            <a:ext cx="1494308" cy="1173802"/>
          </a:xfrm>
          <a:custGeom>
            <a:avLst/>
            <a:gdLst/>
            <a:ahLst/>
            <a:cxnLst/>
            <a:rect r="r" b="b" t="t" l="l"/>
            <a:pathLst>
              <a:path h="1173802" w="1494308">
                <a:moveTo>
                  <a:pt x="0" y="0"/>
                </a:moveTo>
                <a:lnTo>
                  <a:pt x="1494307" y="0"/>
                </a:lnTo>
                <a:lnTo>
                  <a:pt x="1494307" y="1173802"/>
                </a:lnTo>
                <a:lnTo>
                  <a:pt x="0" y="117380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59" id="59"/>
          <p:cNvSpPr/>
          <p:nvPr/>
        </p:nvSpPr>
        <p:spPr>
          <a:xfrm flipH="false" flipV="false" rot="0">
            <a:off x="13955039" y="5133007"/>
            <a:ext cx="3421007" cy="4795468"/>
          </a:xfrm>
          <a:custGeom>
            <a:avLst/>
            <a:gdLst/>
            <a:ahLst/>
            <a:cxnLst/>
            <a:rect r="r" b="b" t="t" l="l"/>
            <a:pathLst>
              <a:path h="4795468" w="3421007">
                <a:moveTo>
                  <a:pt x="0" y="0"/>
                </a:moveTo>
                <a:lnTo>
                  <a:pt x="3421007" y="0"/>
                </a:lnTo>
                <a:lnTo>
                  <a:pt x="3421007" y="4795468"/>
                </a:lnTo>
                <a:lnTo>
                  <a:pt x="0" y="479546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60" id="60"/>
          <p:cNvSpPr/>
          <p:nvPr/>
        </p:nvSpPr>
        <p:spPr>
          <a:xfrm flipH="false" flipV="false" rot="0">
            <a:off x="-462972" y="-354326"/>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61" id="61"/>
          <p:cNvSpPr/>
          <p:nvPr/>
        </p:nvSpPr>
        <p:spPr>
          <a:xfrm flipH="false" flipV="false" rot="0">
            <a:off x="2028138" y="59858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62" id="62"/>
          <p:cNvSpPr/>
          <p:nvPr/>
        </p:nvSpPr>
        <p:spPr>
          <a:xfrm flipH="false" flipV="false" rot="0">
            <a:off x="348863" y="334755"/>
            <a:ext cx="13591889" cy="8713995"/>
          </a:xfrm>
          <a:custGeom>
            <a:avLst/>
            <a:gdLst/>
            <a:ahLst/>
            <a:cxnLst/>
            <a:rect r="r" b="b" t="t" l="l"/>
            <a:pathLst>
              <a:path h="8713995" w="13591889">
                <a:moveTo>
                  <a:pt x="0" y="0"/>
                </a:moveTo>
                <a:lnTo>
                  <a:pt x="13591888" y="0"/>
                </a:lnTo>
                <a:lnTo>
                  <a:pt x="13591888" y="8713995"/>
                </a:lnTo>
                <a:lnTo>
                  <a:pt x="0" y="8713995"/>
                </a:lnTo>
                <a:lnTo>
                  <a:pt x="0" y="0"/>
                </a:lnTo>
                <a:close/>
              </a:path>
            </a:pathLst>
          </a:custGeom>
          <a:blipFill>
            <a:blip r:embed="rId21"/>
            <a:stretch>
              <a:fillRect l="-7808" t="-16932" r="-4713" b="0"/>
            </a:stretch>
          </a:blipFill>
        </p:spPr>
      </p:sp>
      <p:sp>
        <p:nvSpPr>
          <p:cNvPr name="TextBox 63" id="63"/>
          <p:cNvSpPr txBox="true"/>
          <p:nvPr/>
        </p:nvSpPr>
        <p:spPr>
          <a:xfrm rot="0">
            <a:off x="4547948" y="9239250"/>
            <a:ext cx="11744780" cy="4762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The </a:t>
            </a:r>
            <a:r>
              <a:rPr lang="en-US" sz="3000">
                <a:solidFill>
                  <a:srgbClr val="001635"/>
                </a:solidFill>
                <a:latin typeface="Arimo Bold"/>
                <a:hlinkClick r:id="rId22" tooltip="https://dictionary.cambridge.org/dictionary/learner-english/part"/>
              </a:rPr>
              <a:t>part</a:t>
            </a:r>
            <a:r>
              <a:rPr lang="en-US" sz="3000">
                <a:solidFill>
                  <a:srgbClr val="001635"/>
                </a:solidFill>
                <a:latin typeface="Arimo Bold"/>
              </a:rPr>
              <a:t> in the </a:t>
            </a:r>
            <a:r>
              <a:rPr lang="en-US" sz="3000">
                <a:solidFill>
                  <a:srgbClr val="001635"/>
                </a:solidFill>
                <a:latin typeface="Arimo Bold"/>
                <a:hlinkClick r:id="rId23" tooltip="https://dictionary.cambridge.org/dictionary/learner-english/middle"/>
              </a:rPr>
              <a:t>middle</a:t>
            </a:r>
            <a:r>
              <a:rPr lang="en-US" sz="3000">
                <a:solidFill>
                  <a:srgbClr val="001635"/>
                </a:solidFill>
                <a:latin typeface="Arimo Bold"/>
              </a:rPr>
              <a:t> of </a:t>
            </a:r>
            <a:r>
              <a:rPr lang="en-US" sz="3000">
                <a:solidFill>
                  <a:srgbClr val="001635"/>
                </a:solidFill>
                <a:latin typeface="Arimo Bold"/>
                <a:hlinkClick r:id="rId24"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5" tooltip="https://dictionary.cambridge.org/dictionary/learner-english/arm"/>
              </a:rPr>
              <a:t>arm</a:t>
            </a:r>
            <a:r>
              <a:rPr lang="en-US" sz="3000">
                <a:solidFill>
                  <a:srgbClr val="001635"/>
                </a:solidFill>
                <a:latin typeface="Arimo Bold"/>
              </a:rPr>
              <a:t> where it </a:t>
            </a:r>
            <a:r>
              <a:rPr lang="en-US" sz="3000">
                <a:solidFill>
                  <a:srgbClr val="001635"/>
                </a:solidFill>
                <a:latin typeface="Arimo Bold"/>
                <a:hlinkClick r:id="rId26" tooltip="https://dictionary.cambridge.org/dictionary/learner-english/bend"/>
              </a:rPr>
              <a:t>bends</a:t>
            </a:r>
          </a:p>
        </p:txBody>
      </p:sp>
      <p:sp>
        <p:nvSpPr>
          <p:cNvPr name="TextBox 64" id="64"/>
          <p:cNvSpPr txBox="true"/>
          <p:nvPr/>
        </p:nvSpPr>
        <p:spPr>
          <a:xfrm rot="0">
            <a:off x="4204772" y="7700479"/>
            <a:ext cx="4101526"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elbow</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grpSp>
        <p:nvGrpSpPr>
          <p:cNvPr name="Group 53" id="53"/>
          <p:cNvGrpSpPr/>
          <p:nvPr/>
        </p:nvGrpSpPr>
        <p:grpSpPr>
          <a:xfrm rot="0">
            <a:off x="1439950" y="955500"/>
            <a:ext cx="15408000" cy="1171800"/>
            <a:chOff x="0" y="0"/>
            <a:chExt cx="20544000" cy="1562400"/>
          </a:xfrm>
        </p:grpSpPr>
        <p:sp>
          <p:nvSpPr>
            <p:cNvPr name="Freeform 54" id="54"/>
            <p:cNvSpPr/>
            <p:nvPr/>
          </p:nvSpPr>
          <p:spPr>
            <a:xfrm flipH="false" flipV="false" rot="0">
              <a:off x="0" y="0"/>
              <a:ext cx="20544028" cy="1562354"/>
            </a:xfrm>
            <a:custGeom>
              <a:avLst/>
              <a:gdLst/>
              <a:ahLst/>
              <a:cxnLst/>
              <a:rect r="r" b="b" t="t" l="l"/>
              <a:pathLst>
                <a:path h="1562354" w="20544028">
                  <a:moveTo>
                    <a:pt x="0" y="781177"/>
                  </a:moveTo>
                  <a:cubicBezTo>
                    <a:pt x="0" y="349758"/>
                    <a:pt x="349758" y="0"/>
                    <a:pt x="781177" y="0"/>
                  </a:cubicBezTo>
                  <a:lnTo>
                    <a:pt x="19762851" y="0"/>
                  </a:lnTo>
                  <a:cubicBezTo>
                    <a:pt x="20194270" y="0"/>
                    <a:pt x="20544028" y="349758"/>
                    <a:pt x="20544028" y="781177"/>
                  </a:cubicBezTo>
                  <a:cubicBezTo>
                    <a:pt x="20544028" y="1212596"/>
                    <a:pt x="20194270" y="1562354"/>
                    <a:pt x="19762851" y="1562354"/>
                  </a:cubicBezTo>
                  <a:lnTo>
                    <a:pt x="781177" y="1562354"/>
                  </a:lnTo>
                  <a:cubicBezTo>
                    <a:pt x="349758" y="1562354"/>
                    <a:pt x="0" y="1212596"/>
                    <a:pt x="0" y="781177"/>
                  </a:cubicBezTo>
                  <a:close/>
                </a:path>
              </a:pathLst>
            </a:custGeom>
            <a:solidFill>
              <a:srgbClr val="1D5BBF"/>
            </a:solidFill>
          </p:spPr>
        </p:sp>
      </p:grpSp>
      <p:sp>
        <p:nvSpPr>
          <p:cNvPr name="Freeform 55" id="55"/>
          <p:cNvSpPr/>
          <p:nvPr/>
        </p:nvSpPr>
        <p:spPr>
          <a:xfrm flipH="false" flipV="false" rot="0">
            <a:off x="15772294" y="1285482"/>
            <a:ext cx="729292" cy="525254"/>
          </a:xfrm>
          <a:custGeom>
            <a:avLst/>
            <a:gdLst/>
            <a:ahLst/>
            <a:cxnLst/>
            <a:rect r="r" b="b" t="t" l="l"/>
            <a:pathLst>
              <a:path h="525254" w="729292">
                <a:moveTo>
                  <a:pt x="0" y="0"/>
                </a:moveTo>
                <a:lnTo>
                  <a:pt x="729292" y="0"/>
                </a:lnTo>
                <a:lnTo>
                  <a:pt x="729292" y="525254"/>
                </a:lnTo>
                <a:lnTo>
                  <a:pt x="0" y="5252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6" id="56"/>
          <p:cNvSpPr/>
          <p:nvPr/>
        </p:nvSpPr>
        <p:spPr>
          <a:xfrm flipH="false" flipV="false" rot="0">
            <a:off x="15467628" y="8238774"/>
            <a:ext cx="2760770" cy="2385362"/>
          </a:xfrm>
          <a:custGeom>
            <a:avLst/>
            <a:gdLst/>
            <a:ahLst/>
            <a:cxnLst/>
            <a:rect r="r" b="b" t="t" l="l"/>
            <a:pathLst>
              <a:path h="2385362" w="2760770">
                <a:moveTo>
                  <a:pt x="0" y="0"/>
                </a:moveTo>
                <a:lnTo>
                  <a:pt x="2760770" y="0"/>
                </a:lnTo>
                <a:lnTo>
                  <a:pt x="2760770" y="2385362"/>
                </a:lnTo>
                <a:lnTo>
                  <a:pt x="0" y="23853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7" id="57"/>
          <p:cNvSpPr/>
          <p:nvPr/>
        </p:nvSpPr>
        <p:spPr>
          <a:xfrm flipH="false" flipV="false" rot="0">
            <a:off x="433226" y="253730"/>
            <a:ext cx="2362196" cy="2720038"/>
          </a:xfrm>
          <a:custGeom>
            <a:avLst/>
            <a:gdLst/>
            <a:ahLst/>
            <a:cxnLst/>
            <a:rect r="r" b="b" t="t" l="l"/>
            <a:pathLst>
              <a:path h="2720038" w="2362196">
                <a:moveTo>
                  <a:pt x="0" y="0"/>
                </a:moveTo>
                <a:lnTo>
                  <a:pt x="2362196" y="0"/>
                </a:lnTo>
                <a:lnTo>
                  <a:pt x="2362196" y="2720038"/>
                </a:lnTo>
                <a:lnTo>
                  <a:pt x="0" y="27200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8" id="58"/>
          <p:cNvSpPr/>
          <p:nvPr/>
        </p:nvSpPr>
        <p:spPr>
          <a:xfrm flipH="false" flipV="false" rot="0">
            <a:off x="3092879" y="7135747"/>
            <a:ext cx="1423262" cy="1541005"/>
          </a:xfrm>
          <a:custGeom>
            <a:avLst/>
            <a:gdLst/>
            <a:ahLst/>
            <a:cxnLst/>
            <a:rect r="r" b="b" t="t" l="l"/>
            <a:pathLst>
              <a:path h="1541005" w="1423262">
                <a:moveTo>
                  <a:pt x="0" y="0"/>
                </a:moveTo>
                <a:lnTo>
                  <a:pt x="1423261" y="0"/>
                </a:lnTo>
                <a:lnTo>
                  <a:pt x="1423261" y="1541004"/>
                </a:lnTo>
                <a:lnTo>
                  <a:pt x="0" y="154100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59" id="59"/>
          <p:cNvSpPr/>
          <p:nvPr/>
        </p:nvSpPr>
        <p:spPr>
          <a:xfrm flipH="false" flipV="false" rot="0">
            <a:off x="3168293" y="3952308"/>
            <a:ext cx="1434072" cy="1552709"/>
          </a:xfrm>
          <a:custGeom>
            <a:avLst/>
            <a:gdLst/>
            <a:ahLst/>
            <a:cxnLst/>
            <a:rect r="r" b="b" t="t" l="l"/>
            <a:pathLst>
              <a:path h="1552709" w="1434072">
                <a:moveTo>
                  <a:pt x="0" y="0"/>
                </a:moveTo>
                <a:lnTo>
                  <a:pt x="1434072" y="0"/>
                </a:lnTo>
                <a:lnTo>
                  <a:pt x="1434072" y="1552709"/>
                </a:lnTo>
                <a:lnTo>
                  <a:pt x="0" y="155270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60" id="60"/>
          <p:cNvSpPr txBox="true"/>
          <p:nvPr/>
        </p:nvSpPr>
        <p:spPr>
          <a:xfrm rot="0">
            <a:off x="2161611" y="884116"/>
            <a:ext cx="13936203" cy="1400175"/>
          </a:xfrm>
          <a:prstGeom prst="rect">
            <a:avLst/>
          </a:prstGeom>
        </p:spPr>
        <p:txBody>
          <a:bodyPr anchor="t" rtlCol="false" tIns="0" lIns="0" bIns="0" rIns="0">
            <a:spAutoFit/>
          </a:bodyPr>
          <a:lstStyle/>
          <a:p>
            <a:pPr algn="ctr">
              <a:lnSpc>
                <a:spcPts val="11040"/>
              </a:lnSpc>
            </a:pPr>
            <a:r>
              <a:rPr lang="en-US" sz="9200">
                <a:solidFill>
                  <a:srgbClr val="FFFFFF"/>
                </a:solidFill>
                <a:latin typeface="Atma Bold"/>
              </a:rPr>
              <a:t>Target Language</a:t>
            </a:r>
          </a:p>
        </p:txBody>
      </p:sp>
      <p:sp>
        <p:nvSpPr>
          <p:cNvPr name="TextBox 61" id="61"/>
          <p:cNvSpPr txBox="true"/>
          <p:nvPr/>
        </p:nvSpPr>
        <p:spPr>
          <a:xfrm rot="0">
            <a:off x="4982422" y="4053432"/>
            <a:ext cx="9571592" cy="1524000"/>
          </a:xfrm>
          <a:prstGeom prst="rect">
            <a:avLst/>
          </a:prstGeom>
        </p:spPr>
        <p:txBody>
          <a:bodyPr anchor="t" rtlCol="false" tIns="0" lIns="0" bIns="0" rIns="0">
            <a:spAutoFit/>
          </a:bodyPr>
          <a:lstStyle/>
          <a:p>
            <a:pPr>
              <a:lnSpc>
                <a:spcPts val="6000"/>
              </a:lnSpc>
            </a:pPr>
            <a:r>
              <a:rPr lang="en-US" sz="5000">
                <a:solidFill>
                  <a:srgbClr val="001635"/>
                </a:solidFill>
                <a:latin typeface="Atma Bold"/>
              </a:rPr>
              <a:t>Is Sam tall? </a:t>
            </a:r>
          </a:p>
          <a:p>
            <a:pPr algn="l">
              <a:lnSpc>
                <a:spcPts val="6000"/>
              </a:lnSpc>
            </a:pPr>
            <a:r>
              <a:rPr lang="en-US" sz="5000">
                <a:solidFill>
                  <a:srgbClr val="001635"/>
                </a:solidFill>
                <a:latin typeface="Atma Bold"/>
              </a:rPr>
              <a:t>Yes, he is. / No, he isn’t.</a:t>
            </a:r>
          </a:p>
        </p:txBody>
      </p:sp>
      <p:sp>
        <p:nvSpPr>
          <p:cNvPr name="TextBox 62" id="62"/>
          <p:cNvSpPr txBox="true"/>
          <p:nvPr/>
        </p:nvSpPr>
        <p:spPr>
          <a:xfrm rot="0">
            <a:off x="3238953" y="4281159"/>
            <a:ext cx="1363411" cy="885481"/>
          </a:xfrm>
          <a:prstGeom prst="rect">
            <a:avLst/>
          </a:prstGeom>
        </p:spPr>
        <p:txBody>
          <a:bodyPr anchor="t" rtlCol="false" tIns="0" lIns="0" bIns="0" rIns="0">
            <a:spAutoFit/>
          </a:bodyPr>
          <a:lstStyle/>
          <a:p>
            <a:pPr algn="ctr">
              <a:lnSpc>
                <a:spcPts val="6906"/>
              </a:lnSpc>
            </a:pPr>
            <a:r>
              <a:rPr lang="en-US" sz="5755">
                <a:solidFill>
                  <a:srgbClr val="FFFFFF"/>
                </a:solidFill>
                <a:latin typeface="Atma Bold"/>
              </a:rPr>
              <a:t>01</a:t>
            </a:r>
          </a:p>
        </p:txBody>
      </p:sp>
      <p:sp>
        <p:nvSpPr>
          <p:cNvPr name="TextBox 63" id="63"/>
          <p:cNvSpPr txBox="true"/>
          <p:nvPr/>
        </p:nvSpPr>
        <p:spPr>
          <a:xfrm rot="0">
            <a:off x="3127928" y="7556285"/>
            <a:ext cx="1353134" cy="772634"/>
          </a:xfrm>
          <a:prstGeom prst="rect">
            <a:avLst/>
          </a:prstGeom>
        </p:spPr>
        <p:txBody>
          <a:bodyPr anchor="t" rtlCol="false" tIns="0" lIns="0" bIns="0" rIns="0">
            <a:spAutoFit/>
          </a:bodyPr>
          <a:lstStyle/>
          <a:p>
            <a:pPr algn="ctr">
              <a:lnSpc>
                <a:spcPts val="6854"/>
              </a:lnSpc>
            </a:pPr>
            <a:r>
              <a:rPr lang="en-US" sz="5712">
                <a:solidFill>
                  <a:srgbClr val="FFFFFF"/>
                </a:solidFill>
                <a:latin typeface="Atma Bold"/>
              </a:rPr>
              <a:t>02</a:t>
            </a:r>
          </a:p>
        </p:txBody>
      </p:sp>
      <p:sp>
        <p:nvSpPr>
          <p:cNvPr name="TextBox 64" id="64"/>
          <p:cNvSpPr txBox="true"/>
          <p:nvPr/>
        </p:nvSpPr>
        <p:spPr>
          <a:xfrm rot="0">
            <a:off x="4982422" y="7069072"/>
            <a:ext cx="7713739" cy="1524000"/>
          </a:xfrm>
          <a:prstGeom prst="rect">
            <a:avLst/>
          </a:prstGeom>
        </p:spPr>
        <p:txBody>
          <a:bodyPr anchor="t" rtlCol="false" tIns="0" lIns="0" bIns="0" rIns="0">
            <a:spAutoFit/>
          </a:bodyPr>
          <a:lstStyle/>
          <a:p>
            <a:pPr>
              <a:lnSpc>
                <a:spcPts val="6000"/>
              </a:lnSpc>
            </a:pPr>
            <a:r>
              <a:rPr lang="en-US" sz="5000">
                <a:solidFill>
                  <a:srgbClr val="001635"/>
                </a:solidFill>
                <a:latin typeface="Atma Bold"/>
              </a:rPr>
              <a:t>Is his head big? </a:t>
            </a:r>
          </a:p>
          <a:p>
            <a:pPr algn="l">
              <a:lnSpc>
                <a:spcPts val="6000"/>
              </a:lnSpc>
            </a:pPr>
            <a:r>
              <a:rPr lang="en-US" sz="5000">
                <a:solidFill>
                  <a:srgbClr val="001635"/>
                </a:solidFill>
                <a:latin typeface="Atma Bold"/>
              </a:rPr>
              <a:t>Are they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555478" y="7940558"/>
            <a:ext cx="5076276" cy="2532890"/>
          </a:xfrm>
          <a:custGeom>
            <a:avLst/>
            <a:gdLst/>
            <a:ahLst/>
            <a:cxnLst/>
            <a:rect r="r" b="b" t="t" l="l"/>
            <a:pathLst>
              <a:path h="2532890" w="5076276">
                <a:moveTo>
                  <a:pt x="0" y="0"/>
                </a:moveTo>
                <a:lnTo>
                  <a:pt x="5076276" y="0"/>
                </a:lnTo>
                <a:lnTo>
                  <a:pt x="5076276"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6107516"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10753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15911982" y="8812095"/>
            <a:ext cx="1606540" cy="1546615"/>
          </a:xfrm>
          <a:custGeom>
            <a:avLst/>
            <a:gdLst/>
            <a:ahLst/>
            <a:cxnLst/>
            <a:rect r="r" b="b" t="t" l="l"/>
            <a:pathLst>
              <a:path h="1546615" w="1606540">
                <a:moveTo>
                  <a:pt x="0" y="0"/>
                </a:moveTo>
                <a:lnTo>
                  <a:pt x="1606541" y="0"/>
                </a:lnTo>
                <a:lnTo>
                  <a:pt x="1606541" y="1546615"/>
                </a:lnTo>
                <a:lnTo>
                  <a:pt x="0" y="1546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1121538" y="5597044"/>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8924575" y="915580"/>
            <a:ext cx="1494308" cy="1173802"/>
          </a:xfrm>
          <a:custGeom>
            <a:avLst/>
            <a:gdLst/>
            <a:ahLst/>
            <a:cxnLst/>
            <a:rect r="r" b="b" t="t" l="l"/>
            <a:pathLst>
              <a:path h="1173802" w="1494308">
                <a:moveTo>
                  <a:pt x="0" y="0"/>
                </a:moveTo>
                <a:lnTo>
                  <a:pt x="1494307" y="0"/>
                </a:lnTo>
                <a:lnTo>
                  <a:pt x="1494307" y="1173802"/>
                </a:lnTo>
                <a:lnTo>
                  <a:pt x="0" y="117380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13955039" y="5133007"/>
            <a:ext cx="3421007" cy="4795468"/>
          </a:xfrm>
          <a:custGeom>
            <a:avLst/>
            <a:gdLst/>
            <a:ahLst/>
            <a:cxnLst/>
            <a:rect r="r" b="b" t="t" l="l"/>
            <a:pathLst>
              <a:path h="4795468" w="3421007">
                <a:moveTo>
                  <a:pt x="0" y="0"/>
                </a:moveTo>
                <a:lnTo>
                  <a:pt x="3421007" y="0"/>
                </a:lnTo>
                <a:lnTo>
                  <a:pt x="3421007" y="4795468"/>
                </a:lnTo>
                <a:lnTo>
                  <a:pt x="0" y="479546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462972" y="-354326"/>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2028138" y="59858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2" id="62"/>
          <p:cNvSpPr/>
          <p:nvPr/>
        </p:nvSpPr>
        <p:spPr>
          <a:xfrm flipH="false" flipV="false" rot="0">
            <a:off x="498326" y="260352"/>
            <a:ext cx="13428369" cy="8946651"/>
          </a:xfrm>
          <a:custGeom>
            <a:avLst/>
            <a:gdLst/>
            <a:ahLst/>
            <a:cxnLst/>
            <a:rect r="r" b="b" t="t" l="l"/>
            <a:pathLst>
              <a:path h="8946651" w="13428369">
                <a:moveTo>
                  <a:pt x="0" y="0"/>
                </a:moveTo>
                <a:lnTo>
                  <a:pt x="13428369" y="0"/>
                </a:lnTo>
                <a:lnTo>
                  <a:pt x="13428369" y="8946651"/>
                </a:lnTo>
                <a:lnTo>
                  <a:pt x="0" y="8946651"/>
                </a:lnTo>
                <a:lnTo>
                  <a:pt x="0" y="0"/>
                </a:lnTo>
                <a:close/>
              </a:path>
            </a:pathLst>
          </a:custGeom>
          <a:blipFill>
            <a:blip r:embed="rId20"/>
            <a:stretch>
              <a:fillRect l="0" t="0" r="0" b="0"/>
            </a:stretch>
          </a:blipFill>
        </p:spPr>
      </p:sp>
      <p:sp>
        <p:nvSpPr>
          <p:cNvPr name="TextBox 63" id="63"/>
          <p:cNvSpPr txBox="true"/>
          <p:nvPr/>
        </p:nvSpPr>
        <p:spPr>
          <a:xfrm rot="0">
            <a:off x="4547948" y="9239250"/>
            <a:ext cx="11744780" cy="4762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The </a:t>
            </a:r>
            <a:r>
              <a:rPr lang="en-US" sz="3000">
                <a:solidFill>
                  <a:srgbClr val="001635"/>
                </a:solidFill>
                <a:latin typeface="Arimo Bold"/>
                <a:hlinkClick r:id="rId21" tooltip="https://dictionary.cambridge.org/dictionary/learner-english/middle"/>
              </a:rPr>
              <a:t>middle</a:t>
            </a:r>
            <a:r>
              <a:rPr lang="en-US" sz="3000">
                <a:solidFill>
                  <a:srgbClr val="001635"/>
                </a:solidFill>
                <a:latin typeface="Arimo Bold"/>
              </a:rPr>
              <a:t> </a:t>
            </a:r>
            <a:r>
              <a:rPr lang="en-US" sz="3000">
                <a:solidFill>
                  <a:srgbClr val="001635"/>
                </a:solidFill>
                <a:latin typeface="Arimo Bold"/>
                <a:hlinkClick r:id="rId22" tooltip="https://dictionary.cambridge.org/dictionary/learner-english/part"/>
              </a:rPr>
              <a:t>part</a:t>
            </a:r>
            <a:r>
              <a:rPr lang="en-US" sz="3000">
                <a:solidFill>
                  <a:srgbClr val="001635"/>
                </a:solidFill>
                <a:latin typeface="Arimo Bold"/>
              </a:rPr>
              <a:t> of </a:t>
            </a:r>
            <a:r>
              <a:rPr lang="en-US" sz="3000">
                <a:solidFill>
                  <a:srgbClr val="001635"/>
                </a:solidFill>
                <a:latin typeface="Arimo Bold"/>
                <a:hlinkClick r:id="rId23"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4" tooltip="https://dictionary.cambridge.org/dictionary/learner-english/leg"/>
              </a:rPr>
              <a:t>leg</a:t>
            </a:r>
            <a:r>
              <a:rPr lang="en-US" sz="3000">
                <a:solidFill>
                  <a:srgbClr val="001635"/>
                </a:solidFill>
                <a:latin typeface="Arimo Bold"/>
              </a:rPr>
              <a:t> where it </a:t>
            </a:r>
            <a:r>
              <a:rPr lang="en-US" sz="3000">
                <a:solidFill>
                  <a:srgbClr val="001635"/>
                </a:solidFill>
                <a:latin typeface="Arimo Bold"/>
                <a:hlinkClick r:id="rId25" tooltip="https://dictionary.cambridge.org/dictionary/learner-english/bend"/>
              </a:rPr>
              <a:t>bends</a:t>
            </a:r>
          </a:p>
        </p:txBody>
      </p:sp>
      <p:sp>
        <p:nvSpPr>
          <p:cNvPr name="TextBox 64" id="64"/>
          <p:cNvSpPr txBox="true"/>
          <p:nvPr/>
        </p:nvSpPr>
        <p:spPr>
          <a:xfrm rot="0">
            <a:off x="4479384" y="7832731"/>
            <a:ext cx="3292397"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knee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555478" y="7940558"/>
            <a:ext cx="5076276" cy="2532890"/>
          </a:xfrm>
          <a:custGeom>
            <a:avLst/>
            <a:gdLst/>
            <a:ahLst/>
            <a:cxnLst/>
            <a:rect r="r" b="b" t="t" l="l"/>
            <a:pathLst>
              <a:path h="2532890" w="5076276">
                <a:moveTo>
                  <a:pt x="0" y="0"/>
                </a:moveTo>
                <a:lnTo>
                  <a:pt x="5076276" y="0"/>
                </a:lnTo>
                <a:lnTo>
                  <a:pt x="5076276"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6107516"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10753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15911982" y="8812095"/>
            <a:ext cx="1606540" cy="1546615"/>
          </a:xfrm>
          <a:custGeom>
            <a:avLst/>
            <a:gdLst/>
            <a:ahLst/>
            <a:cxnLst/>
            <a:rect r="r" b="b" t="t" l="l"/>
            <a:pathLst>
              <a:path h="1546615" w="1606540">
                <a:moveTo>
                  <a:pt x="0" y="0"/>
                </a:moveTo>
                <a:lnTo>
                  <a:pt x="1606541" y="0"/>
                </a:lnTo>
                <a:lnTo>
                  <a:pt x="1606541" y="1546615"/>
                </a:lnTo>
                <a:lnTo>
                  <a:pt x="0" y="1546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1121538" y="5597044"/>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8924575" y="915580"/>
            <a:ext cx="1494308" cy="1173802"/>
          </a:xfrm>
          <a:custGeom>
            <a:avLst/>
            <a:gdLst/>
            <a:ahLst/>
            <a:cxnLst/>
            <a:rect r="r" b="b" t="t" l="l"/>
            <a:pathLst>
              <a:path h="1173802" w="1494308">
                <a:moveTo>
                  <a:pt x="0" y="0"/>
                </a:moveTo>
                <a:lnTo>
                  <a:pt x="1494307" y="0"/>
                </a:lnTo>
                <a:lnTo>
                  <a:pt x="1494307" y="1173802"/>
                </a:lnTo>
                <a:lnTo>
                  <a:pt x="0" y="117380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462972" y="-354326"/>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2028138" y="59858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498325" y="-375319"/>
            <a:ext cx="14382472" cy="9582322"/>
          </a:xfrm>
          <a:custGeom>
            <a:avLst/>
            <a:gdLst/>
            <a:ahLst/>
            <a:cxnLst/>
            <a:rect r="r" b="b" t="t" l="l"/>
            <a:pathLst>
              <a:path h="9582322" w="14382472">
                <a:moveTo>
                  <a:pt x="0" y="0"/>
                </a:moveTo>
                <a:lnTo>
                  <a:pt x="14382472" y="0"/>
                </a:lnTo>
                <a:lnTo>
                  <a:pt x="14382472" y="9582322"/>
                </a:lnTo>
                <a:lnTo>
                  <a:pt x="0" y="9582322"/>
                </a:lnTo>
                <a:lnTo>
                  <a:pt x="0" y="0"/>
                </a:lnTo>
                <a:close/>
              </a:path>
            </a:pathLst>
          </a:custGeom>
          <a:blipFill>
            <a:blip r:embed="rId18"/>
            <a:stretch>
              <a:fillRect l="0" t="0" r="0" b="0"/>
            </a:stretch>
          </a:blipFill>
        </p:spPr>
      </p:sp>
      <p:sp>
        <p:nvSpPr>
          <p:cNvPr name="Freeform 62" id="62"/>
          <p:cNvSpPr/>
          <p:nvPr/>
        </p:nvSpPr>
        <p:spPr>
          <a:xfrm flipH="false" flipV="false" rot="4120741">
            <a:off x="6143110" y="2583871"/>
            <a:ext cx="3660571" cy="1107323"/>
          </a:xfrm>
          <a:custGeom>
            <a:avLst/>
            <a:gdLst/>
            <a:ahLst/>
            <a:cxnLst/>
            <a:rect r="r" b="b" t="t" l="l"/>
            <a:pathLst>
              <a:path h="1107323" w="3660571">
                <a:moveTo>
                  <a:pt x="0" y="0"/>
                </a:moveTo>
                <a:lnTo>
                  <a:pt x="3660572" y="0"/>
                </a:lnTo>
                <a:lnTo>
                  <a:pt x="3660572" y="1107323"/>
                </a:lnTo>
                <a:lnTo>
                  <a:pt x="0" y="110732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63" id="63"/>
          <p:cNvSpPr txBox="true"/>
          <p:nvPr/>
        </p:nvSpPr>
        <p:spPr>
          <a:xfrm rot="0">
            <a:off x="4547948" y="9239250"/>
            <a:ext cx="11744780" cy="4762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The </a:t>
            </a:r>
            <a:r>
              <a:rPr lang="en-US" sz="3000">
                <a:solidFill>
                  <a:srgbClr val="001635"/>
                </a:solidFill>
                <a:latin typeface="Arimo Bold"/>
                <a:hlinkClick r:id="rId21" tooltip="https://dictionary.cambridge.org/dictionary/learner-english/part"/>
              </a:rPr>
              <a:t>part</a:t>
            </a:r>
            <a:r>
              <a:rPr lang="en-US" sz="3000">
                <a:solidFill>
                  <a:srgbClr val="001635"/>
                </a:solidFill>
                <a:latin typeface="Arimo Bold"/>
              </a:rPr>
              <a:t> of </a:t>
            </a:r>
            <a:r>
              <a:rPr lang="en-US" sz="3000">
                <a:solidFill>
                  <a:srgbClr val="001635"/>
                </a:solidFill>
                <a:latin typeface="Arimo Bold"/>
                <a:hlinkClick r:id="rId22"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3" tooltip="https://dictionary.cambridge.org/dictionary/learner-english/leg"/>
              </a:rPr>
              <a:t>leg</a:t>
            </a:r>
            <a:r>
              <a:rPr lang="en-US" sz="3000">
                <a:solidFill>
                  <a:srgbClr val="001635"/>
                </a:solidFill>
                <a:latin typeface="Arimo Bold"/>
              </a:rPr>
              <a:t> that is just above </a:t>
            </a:r>
            <a:r>
              <a:rPr lang="en-US" sz="3000">
                <a:solidFill>
                  <a:srgbClr val="001635"/>
                </a:solidFill>
                <a:latin typeface="Arimo Bold"/>
                <a:hlinkClick r:id="rId24"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5" tooltip="https://dictionary.cambridge.org/dictionary/learner-english/foot"/>
              </a:rPr>
              <a:t>foot</a:t>
            </a:r>
          </a:p>
        </p:txBody>
      </p:sp>
      <p:sp>
        <p:nvSpPr>
          <p:cNvPr name="TextBox 64" id="64"/>
          <p:cNvSpPr txBox="true"/>
          <p:nvPr/>
        </p:nvSpPr>
        <p:spPr>
          <a:xfrm rot="0">
            <a:off x="4050723" y="7835403"/>
            <a:ext cx="4358736"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ankle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555478" y="7940558"/>
            <a:ext cx="5076276" cy="2532890"/>
          </a:xfrm>
          <a:custGeom>
            <a:avLst/>
            <a:gdLst/>
            <a:ahLst/>
            <a:cxnLst/>
            <a:rect r="r" b="b" t="t" l="l"/>
            <a:pathLst>
              <a:path h="2532890" w="5076276">
                <a:moveTo>
                  <a:pt x="0" y="0"/>
                </a:moveTo>
                <a:lnTo>
                  <a:pt x="5076276" y="0"/>
                </a:lnTo>
                <a:lnTo>
                  <a:pt x="5076276"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6107516"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10753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15911982" y="8812095"/>
            <a:ext cx="1606540" cy="1546615"/>
          </a:xfrm>
          <a:custGeom>
            <a:avLst/>
            <a:gdLst/>
            <a:ahLst/>
            <a:cxnLst/>
            <a:rect r="r" b="b" t="t" l="l"/>
            <a:pathLst>
              <a:path h="1546615" w="1606540">
                <a:moveTo>
                  <a:pt x="0" y="0"/>
                </a:moveTo>
                <a:lnTo>
                  <a:pt x="1606541" y="0"/>
                </a:lnTo>
                <a:lnTo>
                  <a:pt x="1606541" y="1546615"/>
                </a:lnTo>
                <a:lnTo>
                  <a:pt x="0" y="1546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1121538" y="5597044"/>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8924575" y="915580"/>
            <a:ext cx="1494308" cy="1173802"/>
          </a:xfrm>
          <a:custGeom>
            <a:avLst/>
            <a:gdLst/>
            <a:ahLst/>
            <a:cxnLst/>
            <a:rect r="r" b="b" t="t" l="l"/>
            <a:pathLst>
              <a:path h="1173802" w="1494308">
                <a:moveTo>
                  <a:pt x="0" y="0"/>
                </a:moveTo>
                <a:lnTo>
                  <a:pt x="1494307" y="0"/>
                </a:lnTo>
                <a:lnTo>
                  <a:pt x="1494307" y="1173802"/>
                </a:lnTo>
                <a:lnTo>
                  <a:pt x="0" y="117380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462972" y="-354326"/>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2028138" y="59858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3501285" y="92022"/>
            <a:ext cx="13758015" cy="9166278"/>
          </a:xfrm>
          <a:custGeom>
            <a:avLst/>
            <a:gdLst/>
            <a:ahLst/>
            <a:cxnLst/>
            <a:rect r="r" b="b" t="t" l="l"/>
            <a:pathLst>
              <a:path h="9166278" w="13758015">
                <a:moveTo>
                  <a:pt x="0" y="0"/>
                </a:moveTo>
                <a:lnTo>
                  <a:pt x="13758015" y="0"/>
                </a:lnTo>
                <a:lnTo>
                  <a:pt x="13758015" y="9166278"/>
                </a:lnTo>
                <a:lnTo>
                  <a:pt x="0" y="9166278"/>
                </a:lnTo>
                <a:lnTo>
                  <a:pt x="0" y="0"/>
                </a:lnTo>
                <a:close/>
              </a:path>
            </a:pathLst>
          </a:custGeom>
          <a:blipFill>
            <a:blip r:embed="rId18"/>
            <a:stretch>
              <a:fillRect l="0" t="0" r="0" b="0"/>
            </a:stretch>
          </a:blipFill>
        </p:spPr>
      </p:sp>
      <p:sp>
        <p:nvSpPr>
          <p:cNvPr name="Freeform 62" id="62"/>
          <p:cNvSpPr/>
          <p:nvPr/>
        </p:nvSpPr>
        <p:spPr>
          <a:xfrm flipH="false" flipV="false" rot="3003890">
            <a:off x="2704966" y="2150447"/>
            <a:ext cx="4713656" cy="1425881"/>
          </a:xfrm>
          <a:custGeom>
            <a:avLst/>
            <a:gdLst/>
            <a:ahLst/>
            <a:cxnLst/>
            <a:rect r="r" b="b" t="t" l="l"/>
            <a:pathLst>
              <a:path h="1425881" w="4713656">
                <a:moveTo>
                  <a:pt x="0" y="0"/>
                </a:moveTo>
                <a:lnTo>
                  <a:pt x="4713656" y="0"/>
                </a:lnTo>
                <a:lnTo>
                  <a:pt x="4713656" y="1425881"/>
                </a:lnTo>
                <a:lnTo>
                  <a:pt x="0" y="142588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63" id="63"/>
          <p:cNvSpPr txBox="true"/>
          <p:nvPr/>
        </p:nvSpPr>
        <p:spPr>
          <a:xfrm rot="0">
            <a:off x="4547948" y="9239250"/>
            <a:ext cx="11744780" cy="4762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Where </a:t>
            </a:r>
            <a:r>
              <a:rPr lang="en-US" sz="3000">
                <a:solidFill>
                  <a:srgbClr val="001635"/>
                </a:solidFill>
                <a:latin typeface="Arimo Bold"/>
                <a:hlinkClick r:id="rId21"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2" tooltip="https://dictionary.cambridge.org/dictionary/learner-english/arm"/>
              </a:rPr>
              <a:t>arm</a:t>
            </a:r>
            <a:r>
              <a:rPr lang="en-US" sz="3000">
                <a:solidFill>
                  <a:srgbClr val="001635"/>
                </a:solidFill>
                <a:latin typeface="Arimo Bold"/>
              </a:rPr>
              <a:t> </a:t>
            </a:r>
            <a:r>
              <a:rPr lang="en-US" sz="3000">
                <a:solidFill>
                  <a:srgbClr val="001635"/>
                </a:solidFill>
                <a:latin typeface="Arimo Bold"/>
                <a:hlinkClick r:id="rId23" tooltip="https://dictionary.cambridge.org/dictionary/learner-english/join"/>
              </a:rPr>
              <a:t>joins</a:t>
            </a:r>
            <a:r>
              <a:rPr lang="en-US" sz="3000">
                <a:solidFill>
                  <a:srgbClr val="001635"/>
                </a:solidFill>
                <a:latin typeface="Arimo Bold"/>
              </a:rPr>
              <a:t> </a:t>
            </a:r>
            <a:r>
              <a:rPr lang="en-US" sz="3000">
                <a:solidFill>
                  <a:srgbClr val="001635"/>
                </a:solidFill>
                <a:latin typeface="Arimo Bold"/>
                <a:hlinkClick r:id="rId24"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5" tooltip="https://dictionary.cambridge.org/dictionary/learner-english/body"/>
              </a:rPr>
              <a:t>body</a:t>
            </a:r>
            <a:r>
              <a:rPr lang="en-US" sz="3000">
                <a:solidFill>
                  <a:srgbClr val="001635"/>
                </a:solidFill>
                <a:latin typeface="Arimo Bold"/>
              </a:rPr>
              <a:t> next to </a:t>
            </a:r>
            <a:r>
              <a:rPr lang="en-US" sz="3000">
                <a:solidFill>
                  <a:srgbClr val="001635"/>
                </a:solidFill>
                <a:latin typeface="Arimo Bold"/>
                <a:hlinkClick r:id="rId26"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7" tooltip="https://dictionary.cambridge.org/dictionary/learner-english/neck"/>
              </a:rPr>
              <a:t>neck</a:t>
            </a:r>
          </a:p>
        </p:txBody>
      </p:sp>
      <p:sp>
        <p:nvSpPr>
          <p:cNvPr name="TextBox 64" id="64"/>
          <p:cNvSpPr txBox="true"/>
          <p:nvPr/>
        </p:nvSpPr>
        <p:spPr>
          <a:xfrm rot="0">
            <a:off x="4050723" y="7835403"/>
            <a:ext cx="5107565"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shoulder</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555478" y="7940558"/>
            <a:ext cx="5076276" cy="2532890"/>
          </a:xfrm>
          <a:custGeom>
            <a:avLst/>
            <a:gdLst/>
            <a:ahLst/>
            <a:cxnLst/>
            <a:rect r="r" b="b" t="t" l="l"/>
            <a:pathLst>
              <a:path h="2532890" w="5076276">
                <a:moveTo>
                  <a:pt x="0" y="0"/>
                </a:moveTo>
                <a:lnTo>
                  <a:pt x="5076276" y="0"/>
                </a:lnTo>
                <a:lnTo>
                  <a:pt x="5076276"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6107516"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10753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15911982" y="8812095"/>
            <a:ext cx="1606540" cy="1546615"/>
          </a:xfrm>
          <a:custGeom>
            <a:avLst/>
            <a:gdLst/>
            <a:ahLst/>
            <a:cxnLst/>
            <a:rect r="r" b="b" t="t" l="l"/>
            <a:pathLst>
              <a:path h="1546615" w="1606540">
                <a:moveTo>
                  <a:pt x="0" y="0"/>
                </a:moveTo>
                <a:lnTo>
                  <a:pt x="1606541" y="0"/>
                </a:lnTo>
                <a:lnTo>
                  <a:pt x="1606541" y="1546615"/>
                </a:lnTo>
                <a:lnTo>
                  <a:pt x="0" y="1546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1121538" y="5597044"/>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8924575" y="915580"/>
            <a:ext cx="1494308" cy="1173802"/>
          </a:xfrm>
          <a:custGeom>
            <a:avLst/>
            <a:gdLst/>
            <a:ahLst/>
            <a:cxnLst/>
            <a:rect r="r" b="b" t="t" l="l"/>
            <a:pathLst>
              <a:path h="1173802" w="1494308">
                <a:moveTo>
                  <a:pt x="0" y="0"/>
                </a:moveTo>
                <a:lnTo>
                  <a:pt x="1494307" y="0"/>
                </a:lnTo>
                <a:lnTo>
                  <a:pt x="1494307" y="1173802"/>
                </a:lnTo>
                <a:lnTo>
                  <a:pt x="0" y="117380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462972" y="-354326"/>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2028138" y="59858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4175080" y="151569"/>
            <a:ext cx="13232609" cy="9106731"/>
          </a:xfrm>
          <a:custGeom>
            <a:avLst/>
            <a:gdLst/>
            <a:ahLst/>
            <a:cxnLst/>
            <a:rect r="r" b="b" t="t" l="l"/>
            <a:pathLst>
              <a:path h="9106731" w="13232609">
                <a:moveTo>
                  <a:pt x="0" y="0"/>
                </a:moveTo>
                <a:lnTo>
                  <a:pt x="13232610" y="0"/>
                </a:lnTo>
                <a:lnTo>
                  <a:pt x="13232610" y="9106731"/>
                </a:lnTo>
                <a:lnTo>
                  <a:pt x="0" y="9106731"/>
                </a:lnTo>
                <a:lnTo>
                  <a:pt x="0" y="0"/>
                </a:lnTo>
                <a:close/>
              </a:path>
            </a:pathLst>
          </a:custGeom>
          <a:blipFill>
            <a:blip r:embed="rId18"/>
            <a:stretch>
              <a:fillRect l="0" t="-16912" r="-28182" b="-7181"/>
            </a:stretch>
          </a:blipFill>
        </p:spPr>
      </p:sp>
      <p:sp>
        <p:nvSpPr>
          <p:cNvPr name="Freeform 62" id="62"/>
          <p:cNvSpPr/>
          <p:nvPr/>
        </p:nvSpPr>
        <p:spPr>
          <a:xfrm flipH="false" flipV="false" rot="3003890">
            <a:off x="6252655" y="3286090"/>
            <a:ext cx="4713656" cy="1425881"/>
          </a:xfrm>
          <a:custGeom>
            <a:avLst/>
            <a:gdLst/>
            <a:ahLst/>
            <a:cxnLst/>
            <a:rect r="r" b="b" t="t" l="l"/>
            <a:pathLst>
              <a:path h="1425881" w="4713656">
                <a:moveTo>
                  <a:pt x="0" y="0"/>
                </a:moveTo>
                <a:lnTo>
                  <a:pt x="4713657" y="0"/>
                </a:lnTo>
                <a:lnTo>
                  <a:pt x="4713657" y="1425881"/>
                </a:lnTo>
                <a:lnTo>
                  <a:pt x="0" y="142588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63" id="63"/>
          <p:cNvSpPr txBox="true"/>
          <p:nvPr/>
        </p:nvSpPr>
        <p:spPr>
          <a:xfrm rot="0">
            <a:off x="5387684" y="9379810"/>
            <a:ext cx="10776878" cy="4762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The </a:t>
            </a:r>
            <a:r>
              <a:rPr lang="en-US" sz="3000">
                <a:solidFill>
                  <a:srgbClr val="001635"/>
                </a:solidFill>
                <a:latin typeface="Arimo Bold"/>
                <a:hlinkClick r:id="rId21" tooltip="https://dictionary.cambridge.org/dictionary/learner-english/part"/>
              </a:rPr>
              <a:t>part</a:t>
            </a:r>
            <a:r>
              <a:rPr lang="en-US" sz="3000">
                <a:solidFill>
                  <a:srgbClr val="001635"/>
                </a:solidFill>
                <a:latin typeface="Arimo Bold"/>
              </a:rPr>
              <a:t> of </a:t>
            </a:r>
            <a:r>
              <a:rPr lang="en-US" sz="3000">
                <a:solidFill>
                  <a:srgbClr val="001635"/>
                </a:solidFill>
                <a:latin typeface="Arimo Bold"/>
                <a:hlinkClick r:id="rId22"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3" tooltip="https://dictionary.cambridge.org/dictionary/learner-english/body"/>
              </a:rPr>
              <a:t>body</a:t>
            </a:r>
            <a:r>
              <a:rPr lang="en-US" sz="3000">
                <a:solidFill>
                  <a:srgbClr val="001635"/>
                </a:solidFill>
                <a:latin typeface="Arimo Bold"/>
              </a:rPr>
              <a:t> between </a:t>
            </a:r>
            <a:r>
              <a:rPr lang="en-US" sz="3000">
                <a:solidFill>
                  <a:srgbClr val="001635"/>
                </a:solidFill>
                <a:latin typeface="Arimo Bold"/>
                <a:hlinkClick r:id="rId24"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5" tooltip="https://dictionary.cambridge.org/dictionary/learner-english/hand"/>
              </a:rPr>
              <a:t>hand</a:t>
            </a:r>
            <a:r>
              <a:rPr lang="en-US" sz="3000">
                <a:solidFill>
                  <a:srgbClr val="001635"/>
                </a:solidFill>
                <a:latin typeface="Arimo Bold"/>
              </a:rPr>
              <a:t> and </a:t>
            </a:r>
            <a:r>
              <a:rPr lang="en-US" sz="3000">
                <a:solidFill>
                  <a:srgbClr val="001635"/>
                </a:solidFill>
                <a:latin typeface="Arimo Bold"/>
                <a:hlinkClick r:id="rId26"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7" tooltip="https://dictionary.cambridge.org/dictionary/learner-english/arm"/>
              </a:rPr>
              <a:t>arm</a:t>
            </a:r>
            <a:r>
              <a:rPr lang="en-US" sz="3000">
                <a:solidFill>
                  <a:srgbClr val="001635"/>
                </a:solidFill>
                <a:latin typeface="Arimo"/>
              </a:rPr>
              <a:t>.</a:t>
            </a:r>
          </a:p>
        </p:txBody>
      </p:sp>
      <p:sp>
        <p:nvSpPr>
          <p:cNvPr name="TextBox 64" id="64"/>
          <p:cNvSpPr txBox="true"/>
          <p:nvPr/>
        </p:nvSpPr>
        <p:spPr>
          <a:xfrm rot="0">
            <a:off x="9432549" y="8078583"/>
            <a:ext cx="5107565"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wrist</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555478" y="7940558"/>
            <a:ext cx="5076276" cy="2532890"/>
          </a:xfrm>
          <a:custGeom>
            <a:avLst/>
            <a:gdLst/>
            <a:ahLst/>
            <a:cxnLst/>
            <a:rect r="r" b="b" t="t" l="l"/>
            <a:pathLst>
              <a:path h="2532890" w="5076276">
                <a:moveTo>
                  <a:pt x="0" y="0"/>
                </a:moveTo>
                <a:lnTo>
                  <a:pt x="5076276" y="0"/>
                </a:lnTo>
                <a:lnTo>
                  <a:pt x="5076276"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6107516"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10753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15911982" y="8812095"/>
            <a:ext cx="1606540" cy="1546615"/>
          </a:xfrm>
          <a:custGeom>
            <a:avLst/>
            <a:gdLst/>
            <a:ahLst/>
            <a:cxnLst/>
            <a:rect r="r" b="b" t="t" l="l"/>
            <a:pathLst>
              <a:path h="1546615" w="1606540">
                <a:moveTo>
                  <a:pt x="0" y="0"/>
                </a:moveTo>
                <a:lnTo>
                  <a:pt x="1606541" y="0"/>
                </a:lnTo>
                <a:lnTo>
                  <a:pt x="1606541" y="1546615"/>
                </a:lnTo>
                <a:lnTo>
                  <a:pt x="0" y="1546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1121538" y="5597044"/>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8924575" y="915580"/>
            <a:ext cx="1494308" cy="1173802"/>
          </a:xfrm>
          <a:custGeom>
            <a:avLst/>
            <a:gdLst/>
            <a:ahLst/>
            <a:cxnLst/>
            <a:rect r="r" b="b" t="t" l="l"/>
            <a:pathLst>
              <a:path h="1173802" w="1494308">
                <a:moveTo>
                  <a:pt x="0" y="0"/>
                </a:moveTo>
                <a:lnTo>
                  <a:pt x="1494307" y="0"/>
                </a:lnTo>
                <a:lnTo>
                  <a:pt x="1494307" y="1173802"/>
                </a:lnTo>
                <a:lnTo>
                  <a:pt x="0" y="117380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462972" y="-354326"/>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2028138" y="59858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3870280" y="146672"/>
            <a:ext cx="13758015" cy="9166278"/>
          </a:xfrm>
          <a:custGeom>
            <a:avLst/>
            <a:gdLst/>
            <a:ahLst/>
            <a:cxnLst/>
            <a:rect r="r" b="b" t="t" l="l"/>
            <a:pathLst>
              <a:path h="9166278" w="13758015">
                <a:moveTo>
                  <a:pt x="0" y="0"/>
                </a:moveTo>
                <a:lnTo>
                  <a:pt x="13758016" y="0"/>
                </a:lnTo>
                <a:lnTo>
                  <a:pt x="13758016" y="9166278"/>
                </a:lnTo>
                <a:lnTo>
                  <a:pt x="0" y="9166278"/>
                </a:lnTo>
                <a:lnTo>
                  <a:pt x="0" y="0"/>
                </a:lnTo>
                <a:close/>
              </a:path>
            </a:pathLst>
          </a:custGeom>
          <a:blipFill>
            <a:blip r:embed="rId18"/>
            <a:stretch>
              <a:fillRect l="0" t="0" r="0" b="0"/>
            </a:stretch>
          </a:blipFill>
        </p:spPr>
      </p:sp>
      <p:sp>
        <p:nvSpPr>
          <p:cNvPr name="Freeform 62" id="62"/>
          <p:cNvSpPr/>
          <p:nvPr/>
        </p:nvSpPr>
        <p:spPr>
          <a:xfrm flipH="false" flipV="false" rot="1508904">
            <a:off x="4317558" y="2998313"/>
            <a:ext cx="4713656" cy="1425881"/>
          </a:xfrm>
          <a:custGeom>
            <a:avLst/>
            <a:gdLst/>
            <a:ahLst/>
            <a:cxnLst/>
            <a:rect r="r" b="b" t="t" l="l"/>
            <a:pathLst>
              <a:path h="1425881" w="4713656">
                <a:moveTo>
                  <a:pt x="0" y="0"/>
                </a:moveTo>
                <a:lnTo>
                  <a:pt x="4713656" y="0"/>
                </a:lnTo>
                <a:lnTo>
                  <a:pt x="4713656" y="1425881"/>
                </a:lnTo>
                <a:lnTo>
                  <a:pt x="0" y="142588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63" id="63"/>
          <p:cNvSpPr txBox="true"/>
          <p:nvPr/>
        </p:nvSpPr>
        <p:spPr>
          <a:xfrm rot="0">
            <a:off x="5387684" y="9379810"/>
            <a:ext cx="10776878" cy="4762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The </a:t>
            </a:r>
            <a:r>
              <a:rPr lang="en-US" sz="3000">
                <a:solidFill>
                  <a:srgbClr val="001635"/>
                </a:solidFill>
                <a:latin typeface="Arimo Bold"/>
                <a:hlinkClick r:id="rId21" tooltip="https://dictionary.cambridge.org/dictionary/learner-english/part"/>
              </a:rPr>
              <a:t>part</a:t>
            </a:r>
            <a:r>
              <a:rPr lang="en-US" sz="3000">
                <a:solidFill>
                  <a:srgbClr val="001635"/>
                </a:solidFill>
                <a:latin typeface="Arimo Bold"/>
              </a:rPr>
              <a:t> of </a:t>
            </a:r>
            <a:r>
              <a:rPr lang="en-US" sz="3000">
                <a:solidFill>
                  <a:srgbClr val="001635"/>
                </a:solidFill>
                <a:latin typeface="Arimo Bold"/>
                <a:hlinkClick r:id="rId22"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3" tooltip="https://dictionary.cambridge.org/dictionary/learner-english/face"/>
              </a:rPr>
              <a:t>face</a:t>
            </a:r>
            <a:r>
              <a:rPr lang="en-US" sz="3000">
                <a:solidFill>
                  <a:srgbClr val="001635"/>
                </a:solidFill>
                <a:latin typeface="Arimo Bold"/>
              </a:rPr>
              <a:t> between </a:t>
            </a:r>
            <a:r>
              <a:rPr lang="en-US" sz="3000">
                <a:solidFill>
                  <a:srgbClr val="001635"/>
                </a:solidFill>
                <a:latin typeface="Arimo Bold"/>
                <a:hlinkClick r:id="rId24"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5" tooltip="https://dictionary.cambridge.org/dictionary/learner-english/eye"/>
              </a:rPr>
              <a:t>eyes</a:t>
            </a:r>
            <a:r>
              <a:rPr lang="en-US" sz="3000">
                <a:solidFill>
                  <a:srgbClr val="001635"/>
                </a:solidFill>
                <a:latin typeface="Arimo Bold"/>
              </a:rPr>
              <a:t> and </a:t>
            </a:r>
            <a:r>
              <a:rPr lang="en-US" sz="3000">
                <a:solidFill>
                  <a:srgbClr val="001635"/>
                </a:solidFill>
                <a:latin typeface="Arimo Bold"/>
                <a:hlinkClick r:id="rId26"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7" tooltip="https://dictionary.cambridge.org/dictionary/learner-english/hair"/>
              </a:rPr>
              <a:t>hair</a:t>
            </a:r>
          </a:p>
        </p:txBody>
      </p:sp>
      <p:sp>
        <p:nvSpPr>
          <p:cNvPr name="TextBox 64" id="64"/>
          <p:cNvSpPr txBox="true"/>
          <p:nvPr/>
        </p:nvSpPr>
        <p:spPr>
          <a:xfrm rot="0">
            <a:off x="3891527" y="8065360"/>
            <a:ext cx="5615540"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forehead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555478" y="7940558"/>
            <a:ext cx="5076276" cy="2532890"/>
          </a:xfrm>
          <a:custGeom>
            <a:avLst/>
            <a:gdLst/>
            <a:ahLst/>
            <a:cxnLst/>
            <a:rect r="r" b="b" t="t" l="l"/>
            <a:pathLst>
              <a:path h="2532890" w="5076276">
                <a:moveTo>
                  <a:pt x="0" y="0"/>
                </a:moveTo>
                <a:lnTo>
                  <a:pt x="5076276" y="0"/>
                </a:lnTo>
                <a:lnTo>
                  <a:pt x="5076276"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6107516"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10753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15911982" y="8812095"/>
            <a:ext cx="1606540" cy="1546615"/>
          </a:xfrm>
          <a:custGeom>
            <a:avLst/>
            <a:gdLst/>
            <a:ahLst/>
            <a:cxnLst/>
            <a:rect r="r" b="b" t="t" l="l"/>
            <a:pathLst>
              <a:path h="1546615" w="1606540">
                <a:moveTo>
                  <a:pt x="0" y="0"/>
                </a:moveTo>
                <a:lnTo>
                  <a:pt x="1606541" y="0"/>
                </a:lnTo>
                <a:lnTo>
                  <a:pt x="1606541" y="1546615"/>
                </a:lnTo>
                <a:lnTo>
                  <a:pt x="0" y="1546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1121538" y="5597044"/>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8924575" y="915580"/>
            <a:ext cx="1494308" cy="1173802"/>
          </a:xfrm>
          <a:custGeom>
            <a:avLst/>
            <a:gdLst/>
            <a:ahLst/>
            <a:cxnLst/>
            <a:rect r="r" b="b" t="t" l="l"/>
            <a:pathLst>
              <a:path h="1173802" w="1494308">
                <a:moveTo>
                  <a:pt x="0" y="0"/>
                </a:moveTo>
                <a:lnTo>
                  <a:pt x="1494307" y="0"/>
                </a:lnTo>
                <a:lnTo>
                  <a:pt x="1494307" y="1173802"/>
                </a:lnTo>
                <a:lnTo>
                  <a:pt x="0" y="117380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462972" y="-354326"/>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2028138" y="59858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4098880" y="145696"/>
            <a:ext cx="13845536" cy="9224589"/>
          </a:xfrm>
          <a:custGeom>
            <a:avLst/>
            <a:gdLst/>
            <a:ahLst/>
            <a:cxnLst/>
            <a:rect r="r" b="b" t="t" l="l"/>
            <a:pathLst>
              <a:path h="9224589" w="13845536">
                <a:moveTo>
                  <a:pt x="0" y="0"/>
                </a:moveTo>
                <a:lnTo>
                  <a:pt x="13845537" y="0"/>
                </a:lnTo>
                <a:lnTo>
                  <a:pt x="13845537" y="9224589"/>
                </a:lnTo>
                <a:lnTo>
                  <a:pt x="0" y="9224589"/>
                </a:lnTo>
                <a:lnTo>
                  <a:pt x="0" y="0"/>
                </a:lnTo>
                <a:close/>
              </a:path>
            </a:pathLst>
          </a:custGeom>
          <a:blipFill>
            <a:blip r:embed="rId18"/>
            <a:stretch>
              <a:fillRect l="0" t="0" r="0" b="0"/>
            </a:stretch>
          </a:blipFill>
        </p:spPr>
      </p:sp>
      <p:sp>
        <p:nvSpPr>
          <p:cNvPr name="TextBox 62" id="62"/>
          <p:cNvSpPr txBox="true"/>
          <p:nvPr/>
        </p:nvSpPr>
        <p:spPr>
          <a:xfrm rot="0">
            <a:off x="4938473" y="9393033"/>
            <a:ext cx="10776878" cy="4762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One of the five </a:t>
            </a:r>
            <a:r>
              <a:rPr lang="en-US" sz="3000">
                <a:solidFill>
                  <a:srgbClr val="001635"/>
                </a:solidFill>
                <a:latin typeface="Arimo Bold"/>
                <a:hlinkClick r:id="rId19" tooltip="https://dictionary.cambridge.org/dictionary/learner-english/separate"/>
              </a:rPr>
              <a:t>separate</a:t>
            </a:r>
            <a:r>
              <a:rPr lang="en-US" sz="3000">
                <a:solidFill>
                  <a:srgbClr val="001635"/>
                </a:solidFill>
                <a:latin typeface="Arimo Bold"/>
              </a:rPr>
              <a:t> </a:t>
            </a:r>
            <a:r>
              <a:rPr lang="en-US" sz="3000">
                <a:solidFill>
                  <a:srgbClr val="001635"/>
                </a:solidFill>
                <a:latin typeface="Arimo Bold"/>
                <a:hlinkClick r:id="rId20" tooltip="https://dictionary.cambridge.org/dictionary/learner-english/part"/>
              </a:rPr>
              <a:t>parts</a:t>
            </a:r>
            <a:r>
              <a:rPr lang="en-US" sz="3000">
                <a:solidFill>
                  <a:srgbClr val="001635"/>
                </a:solidFill>
                <a:latin typeface="Arimo Bold"/>
              </a:rPr>
              <a:t> at the end of </a:t>
            </a:r>
            <a:r>
              <a:rPr lang="en-US" sz="3000">
                <a:solidFill>
                  <a:srgbClr val="001635"/>
                </a:solidFill>
                <a:latin typeface="Arimo Bold"/>
                <a:hlinkClick r:id="rId21"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2" tooltip="https://dictionary.cambridge.org/dictionary/learner-english/foot"/>
              </a:rPr>
              <a:t>foot</a:t>
            </a:r>
          </a:p>
        </p:txBody>
      </p:sp>
      <p:sp>
        <p:nvSpPr>
          <p:cNvPr name="TextBox 63" id="63"/>
          <p:cNvSpPr txBox="true"/>
          <p:nvPr/>
        </p:nvSpPr>
        <p:spPr>
          <a:xfrm rot="0">
            <a:off x="3442316" y="8078583"/>
            <a:ext cx="5615540"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toes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555478" y="7940558"/>
            <a:ext cx="5076276" cy="2532890"/>
          </a:xfrm>
          <a:custGeom>
            <a:avLst/>
            <a:gdLst/>
            <a:ahLst/>
            <a:cxnLst/>
            <a:rect r="r" b="b" t="t" l="l"/>
            <a:pathLst>
              <a:path h="2532890" w="5076276">
                <a:moveTo>
                  <a:pt x="0" y="0"/>
                </a:moveTo>
                <a:lnTo>
                  <a:pt x="5076276" y="0"/>
                </a:lnTo>
                <a:lnTo>
                  <a:pt x="5076276"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6107516"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10753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15911982" y="8812095"/>
            <a:ext cx="1606540" cy="1546615"/>
          </a:xfrm>
          <a:custGeom>
            <a:avLst/>
            <a:gdLst/>
            <a:ahLst/>
            <a:cxnLst/>
            <a:rect r="r" b="b" t="t" l="l"/>
            <a:pathLst>
              <a:path h="1546615" w="1606540">
                <a:moveTo>
                  <a:pt x="0" y="0"/>
                </a:moveTo>
                <a:lnTo>
                  <a:pt x="1606541" y="0"/>
                </a:lnTo>
                <a:lnTo>
                  <a:pt x="1606541" y="1546615"/>
                </a:lnTo>
                <a:lnTo>
                  <a:pt x="0" y="1546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1121538" y="5597044"/>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8924575" y="915580"/>
            <a:ext cx="1494308" cy="1173802"/>
          </a:xfrm>
          <a:custGeom>
            <a:avLst/>
            <a:gdLst/>
            <a:ahLst/>
            <a:cxnLst/>
            <a:rect r="r" b="b" t="t" l="l"/>
            <a:pathLst>
              <a:path h="1173802" w="1494308">
                <a:moveTo>
                  <a:pt x="0" y="0"/>
                </a:moveTo>
                <a:lnTo>
                  <a:pt x="1494307" y="0"/>
                </a:lnTo>
                <a:lnTo>
                  <a:pt x="1494307" y="1173802"/>
                </a:lnTo>
                <a:lnTo>
                  <a:pt x="0" y="117380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462972" y="-354326"/>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2028138" y="59858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4175080" y="381173"/>
            <a:ext cx="13579269" cy="9047188"/>
          </a:xfrm>
          <a:custGeom>
            <a:avLst/>
            <a:gdLst/>
            <a:ahLst/>
            <a:cxnLst/>
            <a:rect r="r" b="b" t="t" l="l"/>
            <a:pathLst>
              <a:path h="9047188" w="13579269">
                <a:moveTo>
                  <a:pt x="0" y="0"/>
                </a:moveTo>
                <a:lnTo>
                  <a:pt x="13579269" y="0"/>
                </a:lnTo>
                <a:lnTo>
                  <a:pt x="13579269" y="9047188"/>
                </a:lnTo>
                <a:lnTo>
                  <a:pt x="0" y="9047188"/>
                </a:lnTo>
                <a:lnTo>
                  <a:pt x="0" y="0"/>
                </a:lnTo>
                <a:close/>
              </a:path>
            </a:pathLst>
          </a:custGeom>
          <a:blipFill>
            <a:blip r:embed="rId18"/>
            <a:stretch>
              <a:fillRect l="0" t="0" r="0" b="0"/>
            </a:stretch>
          </a:blipFill>
        </p:spPr>
      </p:sp>
      <p:sp>
        <p:nvSpPr>
          <p:cNvPr name="TextBox 62" id="62"/>
          <p:cNvSpPr txBox="true"/>
          <p:nvPr/>
        </p:nvSpPr>
        <p:spPr>
          <a:xfrm rot="0">
            <a:off x="4938473" y="9393033"/>
            <a:ext cx="10776878" cy="4762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The back </a:t>
            </a:r>
            <a:r>
              <a:rPr lang="en-US" sz="3000">
                <a:solidFill>
                  <a:srgbClr val="001635"/>
                </a:solidFill>
                <a:latin typeface="Arimo Bold"/>
                <a:hlinkClick r:id="rId19" tooltip="https://dictionary.cambridge.org/dictionary/learner-english/part"/>
              </a:rPr>
              <a:t>part</a:t>
            </a:r>
            <a:r>
              <a:rPr lang="en-US" sz="3000">
                <a:solidFill>
                  <a:srgbClr val="001635"/>
                </a:solidFill>
                <a:latin typeface="Arimo Bold"/>
              </a:rPr>
              <a:t> of </a:t>
            </a:r>
            <a:r>
              <a:rPr lang="en-US" sz="3000">
                <a:solidFill>
                  <a:srgbClr val="001635"/>
                </a:solidFill>
                <a:latin typeface="Arimo Bold"/>
                <a:hlinkClick r:id="rId20"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1" tooltip="https://dictionary.cambridge.org/dictionary/learner-english/foot"/>
              </a:rPr>
              <a:t>foot</a:t>
            </a:r>
          </a:p>
        </p:txBody>
      </p:sp>
      <p:sp>
        <p:nvSpPr>
          <p:cNvPr name="TextBox 63" id="63"/>
          <p:cNvSpPr txBox="true"/>
          <p:nvPr/>
        </p:nvSpPr>
        <p:spPr>
          <a:xfrm rot="0">
            <a:off x="3442316" y="8078583"/>
            <a:ext cx="5615540"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heel</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555478" y="7940558"/>
            <a:ext cx="5076276" cy="2532890"/>
          </a:xfrm>
          <a:custGeom>
            <a:avLst/>
            <a:gdLst/>
            <a:ahLst/>
            <a:cxnLst/>
            <a:rect r="r" b="b" t="t" l="l"/>
            <a:pathLst>
              <a:path h="2532890" w="5076276">
                <a:moveTo>
                  <a:pt x="0" y="0"/>
                </a:moveTo>
                <a:lnTo>
                  <a:pt x="5076276" y="0"/>
                </a:lnTo>
                <a:lnTo>
                  <a:pt x="5076276"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6107516"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10753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15911982" y="8812095"/>
            <a:ext cx="1606540" cy="1546615"/>
          </a:xfrm>
          <a:custGeom>
            <a:avLst/>
            <a:gdLst/>
            <a:ahLst/>
            <a:cxnLst/>
            <a:rect r="r" b="b" t="t" l="l"/>
            <a:pathLst>
              <a:path h="1546615" w="1606540">
                <a:moveTo>
                  <a:pt x="0" y="0"/>
                </a:moveTo>
                <a:lnTo>
                  <a:pt x="1606541" y="0"/>
                </a:lnTo>
                <a:lnTo>
                  <a:pt x="1606541" y="1546615"/>
                </a:lnTo>
                <a:lnTo>
                  <a:pt x="0" y="1546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1121538" y="5597044"/>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8924575" y="915580"/>
            <a:ext cx="1494308" cy="1173802"/>
          </a:xfrm>
          <a:custGeom>
            <a:avLst/>
            <a:gdLst/>
            <a:ahLst/>
            <a:cxnLst/>
            <a:rect r="r" b="b" t="t" l="l"/>
            <a:pathLst>
              <a:path h="1173802" w="1494308">
                <a:moveTo>
                  <a:pt x="0" y="0"/>
                </a:moveTo>
                <a:lnTo>
                  <a:pt x="1494307" y="0"/>
                </a:lnTo>
                <a:lnTo>
                  <a:pt x="1494307" y="1173802"/>
                </a:lnTo>
                <a:lnTo>
                  <a:pt x="0" y="117380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462972" y="-354326"/>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2028138" y="59858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7698467" y="-35060"/>
            <a:ext cx="8350524" cy="9534910"/>
          </a:xfrm>
          <a:custGeom>
            <a:avLst/>
            <a:gdLst/>
            <a:ahLst/>
            <a:cxnLst/>
            <a:rect r="r" b="b" t="t" l="l"/>
            <a:pathLst>
              <a:path h="9534910" w="8350524">
                <a:moveTo>
                  <a:pt x="0" y="0"/>
                </a:moveTo>
                <a:lnTo>
                  <a:pt x="8350523" y="0"/>
                </a:lnTo>
                <a:lnTo>
                  <a:pt x="8350523" y="9534910"/>
                </a:lnTo>
                <a:lnTo>
                  <a:pt x="0" y="9534910"/>
                </a:lnTo>
                <a:lnTo>
                  <a:pt x="0" y="0"/>
                </a:lnTo>
                <a:close/>
              </a:path>
            </a:pathLst>
          </a:custGeom>
          <a:blipFill>
            <a:blip r:embed="rId18"/>
            <a:stretch>
              <a:fillRect l="-21865" t="-17145" r="-5737" b="-50588"/>
            </a:stretch>
          </a:blipFill>
        </p:spPr>
      </p:sp>
      <p:sp>
        <p:nvSpPr>
          <p:cNvPr name="TextBox 62" id="62"/>
          <p:cNvSpPr txBox="true"/>
          <p:nvPr/>
        </p:nvSpPr>
        <p:spPr>
          <a:xfrm rot="0">
            <a:off x="4520798" y="9480800"/>
            <a:ext cx="11496291" cy="4762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The </a:t>
            </a:r>
            <a:r>
              <a:rPr lang="en-US" sz="3000">
                <a:solidFill>
                  <a:srgbClr val="001635"/>
                </a:solidFill>
                <a:latin typeface="Arimo Bold"/>
                <a:hlinkClick r:id="rId19" tooltip="https://dictionary.cambridge.org/dictionary/learner-english/part"/>
              </a:rPr>
              <a:t>part</a:t>
            </a:r>
            <a:r>
              <a:rPr lang="en-US" sz="3000">
                <a:solidFill>
                  <a:srgbClr val="001635"/>
                </a:solidFill>
                <a:latin typeface="Arimo Bold"/>
              </a:rPr>
              <a:t> around the </a:t>
            </a:r>
            <a:r>
              <a:rPr lang="en-US" sz="3000">
                <a:solidFill>
                  <a:srgbClr val="001635"/>
                </a:solidFill>
                <a:latin typeface="Arimo Bold"/>
                <a:hlinkClick r:id="rId20" tooltip="https://dictionary.cambridge.org/dictionary/learner-english/middle"/>
              </a:rPr>
              <a:t>middle</a:t>
            </a:r>
            <a:r>
              <a:rPr lang="en-US" sz="3000">
                <a:solidFill>
                  <a:srgbClr val="001635"/>
                </a:solidFill>
                <a:latin typeface="Arimo Bold"/>
              </a:rPr>
              <a:t> of </a:t>
            </a:r>
            <a:r>
              <a:rPr lang="en-US" sz="3000">
                <a:solidFill>
                  <a:srgbClr val="001635"/>
                </a:solidFill>
                <a:latin typeface="Arimo Bold"/>
                <a:hlinkClick r:id="rId21"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2" tooltip="https://dictionary.cambridge.org/dictionary/learner-english/body"/>
              </a:rPr>
              <a:t>body</a:t>
            </a:r>
            <a:r>
              <a:rPr lang="en-US" sz="3000">
                <a:solidFill>
                  <a:srgbClr val="001635"/>
                </a:solidFill>
                <a:latin typeface="Arimo Bold"/>
              </a:rPr>
              <a:t> where you </a:t>
            </a:r>
            <a:r>
              <a:rPr lang="en-US" sz="3000">
                <a:solidFill>
                  <a:srgbClr val="001635"/>
                </a:solidFill>
                <a:latin typeface="Arimo Bold"/>
                <a:hlinkClick r:id="rId23" tooltip="https://dictionary.cambridge.org/dictionary/learner-english/wear"/>
              </a:rPr>
              <a:t>wear</a:t>
            </a:r>
            <a:r>
              <a:rPr lang="en-US" sz="3000">
                <a:solidFill>
                  <a:srgbClr val="001635"/>
                </a:solidFill>
                <a:latin typeface="Arimo Bold"/>
              </a:rPr>
              <a:t> a </a:t>
            </a:r>
            <a:r>
              <a:rPr lang="en-US" sz="3000">
                <a:solidFill>
                  <a:srgbClr val="001635"/>
                </a:solidFill>
                <a:latin typeface="Arimo Bold"/>
                <a:hlinkClick r:id="rId24" tooltip="https://dictionary.cambridge.org/dictionary/learner-english/belt"/>
              </a:rPr>
              <a:t>belt</a:t>
            </a:r>
          </a:p>
        </p:txBody>
      </p:sp>
      <p:sp>
        <p:nvSpPr>
          <p:cNvPr name="TextBox 63" id="63"/>
          <p:cNvSpPr txBox="true"/>
          <p:nvPr/>
        </p:nvSpPr>
        <p:spPr>
          <a:xfrm rot="0">
            <a:off x="3442316" y="8078583"/>
            <a:ext cx="5615540"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waist</a:t>
            </a:r>
          </a:p>
        </p:txBody>
      </p:sp>
      <p:sp>
        <p:nvSpPr>
          <p:cNvPr name="Freeform 64" id="64"/>
          <p:cNvSpPr/>
          <p:nvPr/>
        </p:nvSpPr>
        <p:spPr>
          <a:xfrm flipH="false" flipV="false" rot="1508904">
            <a:off x="5072142" y="679830"/>
            <a:ext cx="4713656" cy="1425881"/>
          </a:xfrm>
          <a:custGeom>
            <a:avLst/>
            <a:gdLst/>
            <a:ahLst/>
            <a:cxnLst/>
            <a:rect r="r" b="b" t="t" l="l"/>
            <a:pathLst>
              <a:path h="1425881" w="4713656">
                <a:moveTo>
                  <a:pt x="0" y="0"/>
                </a:moveTo>
                <a:lnTo>
                  <a:pt x="4713656" y="0"/>
                </a:lnTo>
                <a:lnTo>
                  <a:pt x="4713656" y="1425881"/>
                </a:lnTo>
                <a:lnTo>
                  <a:pt x="0" y="1425881"/>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555478" y="7940558"/>
            <a:ext cx="5076276" cy="2532890"/>
          </a:xfrm>
          <a:custGeom>
            <a:avLst/>
            <a:gdLst/>
            <a:ahLst/>
            <a:cxnLst/>
            <a:rect r="r" b="b" t="t" l="l"/>
            <a:pathLst>
              <a:path h="2532890" w="5076276">
                <a:moveTo>
                  <a:pt x="0" y="0"/>
                </a:moveTo>
                <a:lnTo>
                  <a:pt x="5076276" y="0"/>
                </a:lnTo>
                <a:lnTo>
                  <a:pt x="5076276"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6107516"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10753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15911982" y="8812095"/>
            <a:ext cx="1606540" cy="1546615"/>
          </a:xfrm>
          <a:custGeom>
            <a:avLst/>
            <a:gdLst/>
            <a:ahLst/>
            <a:cxnLst/>
            <a:rect r="r" b="b" t="t" l="l"/>
            <a:pathLst>
              <a:path h="1546615" w="1606540">
                <a:moveTo>
                  <a:pt x="0" y="0"/>
                </a:moveTo>
                <a:lnTo>
                  <a:pt x="1606541" y="0"/>
                </a:lnTo>
                <a:lnTo>
                  <a:pt x="1606541" y="1546615"/>
                </a:lnTo>
                <a:lnTo>
                  <a:pt x="0" y="154661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1121538" y="5597044"/>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8924575" y="915580"/>
            <a:ext cx="1494308" cy="1173802"/>
          </a:xfrm>
          <a:custGeom>
            <a:avLst/>
            <a:gdLst/>
            <a:ahLst/>
            <a:cxnLst/>
            <a:rect r="r" b="b" t="t" l="l"/>
            <a:pathLst>
              <a:path h="1173802" w="1494308">
                <a:moveTo>
                  <a:pt x="0" y="0"/>
                </a:moveTo>
                <a:lnTo>
                  <a:pt x="1494307" y="0"/>
                </a:lnTo>
                <a:lnTo>
                  <a:pt x="1494307" y="1173802"/>
                </a:lnTo>
                <a:lnTo>
                  <a:pt x="0" y="117380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462972" y="-354326"/>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2028138" y="59858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1371342">
            <a:off x="8339089" y="-944410"/>
            <a:ext cx="7069279" cy="10610549"/>
          </a:xfrm>
          <a:custGeom>
            <a:avLst/>
            <a:gdLst/>
            <a:ahLst/>
            <a:cxnLst/>
            <a:rect r="r" b="b" t="t" l="l"/>
            <a:pathLst>
              <a:path h="10610549" w="7069279">
                <a:moveTo>
                  <a:pt x="0" y="0"/>
                </a:moveTo>
                <a:lnTo>
                  <a:pt x="7069279" y="0"/>
                </a:lnTo>
                <a:lnTo>
                  <a:pt x="7069279" y="10610549"/>
                </a:lnTo>
                <a:lnTo>
                  <a:pt x="0" y="10610549"/>
                </a:lnTo>
                <a:lnTo>
                  <a:pt x="0" y="0"/>
                </a:lnTo>
                <a:close/>
              </a:path>
            </a:pathLst>
          </a:custGeom>
          <a:blipFill>
            <a:blip r:embed="rId18"/>
            <a:stretch>
              <a:fillRect l="0" t="0" r="0" b="0"/>
            </a:stretch>
          </a:blipFill>
        </p:spPr>
      </p:sp>
      <p:sp>
        <p:nvSpPr>
          <p:cNvPr name="Freeform 62" id="62"/>
          <p:cNvSpPr/>
          <p:nvPr/>
        </p:nvSpPr>
        <p:spPr>
          <a:xfrm flipH="false" flipV="false" rot="1508904">
            <a:off x="5008069" y="3368830"/>
            <a:ext cx="4713656" cy="1425881"/>
          </a:xfrm>
          <a:custGeom>
            <a:avLst/>
            <a:gdLst/>
            <a:ahLst/>
            <a:cxnLst/>
            <a:rect r="r" b="b" t="t" l="l"/>
            <a:pathLst>
              <a:path h="1425881" w="4713656">
                <a:moveTo>
                  <a:pt x="0" y="0"/>
                </a:moveTo>
                <a:lnTo>
                  <a:pt x="4713656" y="0"/>
                </a:lnTo>
                <a:lnTo>
                  <a:pt x="4713656" y="1425881"/>
                </a:lnTo>
                <a:lnTo>
                  <a:pt x="0" y="142588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63" id="63"/>
          <p:cNvSpPr txBox="true"/>
          <p:nvPr/>
        </p:nvSpPr>
        <p:spPr>
          <a:xfrm rot="0">
            <a:off x="4520798" y="9480800"/>
            <a:ext cx="11496291" cy="4762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The inside </a:t>
            </a:r>
            <a:r>
              <a:rPr lang="en-US" sz="3000">
                <a:solidFill>
                  <a:srgbClr val="001635"/>
                </a:solidFill>
                <a:latin typeface="Arimo Bold"/>
                <a:hlinkClick r:id="rId21" tooltip="https://dictionary.cambridge.org/dictionary/learner-english/surface"/>
              </a:rPr>
              <a:t>surface</a:t>
            </a:r>
            <a:r>
              <a:rPr lang="en-US" sz="3000">
                <a:solidFill>
                  <a:srgbClr val="001635"/>
                </a:solidFill>
                <a:latin typeface="Arimo Bold"/>
              </a:rPr>
              <a:t> of </a:t>
            </a:r>
            <a:r>
              <a:rPr lang="en-US" sz="3000">
                <a:solidFill>
                  <a:srgbClr val="001635"/>
                </a:solidFill>
                <a:latin typeface="Arimo Bold"/>
                <a:hlinkClick r:id="rId22"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3" tooltip="https://dictionary.cambridge.org/dictionary/learner-english/hand"/>
              </a:rPr>
              <a:t>hand</a:t>
            </a:r>
          </a:p>
        </p:txBody>
      </p:sp>
      <p:sp>
        <p:nvSpPr>
          <p:cNvPr name="TextBox 64" id="64"/>
          <p:cNvSpPr txBox="true"/>
          <p:nvPr/>
        </p:nvSpPr>
        <p:spPr>
          <a:xfrm rot="0">
            <a:off x="3057700" y="8078583"/>
            <a:ext cx="5615540"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palm</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a:off x="14073703" y="-17613"/>
            <a:ext cx="19050" cy="1038705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grpSp>
        <p:nvGrpSpPr>
          <p:cNvPr name="Group 53" id="53"/>
          <p:cNvGrpSpPr/>
          <p:nvPr/>
        </p:nvGrpSpPr>
        <p:grpSpPr>
          <a:xfrm rot="0">
            <a:off x="1439950" y="955500"/>
            <a:ext cx="15408000" cy="1171800"/>
            <a:chOff x="0" y="0"/>
            <a:chExt cx="20544000" cy="1562400"/>
          </a:xfrm>
        </p:grpSpPr>
        <p:sp>
          <p:nvSpPr>
            <p:cNvPr name="Freeform 54" id="54"/>
            <p:cNvSpPr/>
            <p:nvPr/>
          </p:nvSpPr>
          <p:spPr>
            <a:xfrm flipH="false" flipV="false" rot="0">
              <a:off x="0" y="0"/>
              <a:ext cx="20544028" cy="1562354"/>
            </a:xfrm>
            <a:custGeom>
              <a:avLst/>
              <a:gdLst/>
              <a:ahLst/>
              <a:cxnLst/>
              <a:rect r="r" b="b" t="t" l="l"/>
              <a:pathLst>
                <a:path h="1562354" w="20544028">
                  <a:moveTo>
                    <a:pt x="0" y="781177"/>
                  </a:moveTo>
                  <a:cubicBezTo>
                    <a:pt x="0" y="349758"/>
                    <a:pt x="349758" y="0"/>
                    <a:pt x="781177" y="0"/>
                  </a:cubicBezTo>
                  <a:lnTo>
                    <a:pt x="19762851" y="0"/>
                  </a:lnTo>
                  <a:cubicBezTo>
                    <a:pt x="20194270" y="0"/>
                    <a:pt x="20544028" y="349758"/>
                    <a:pt x="20544028" y="781177"/>
                  </a:cubicBezTo>
                  <a:cubicBezTo>
                    <a:pt x="20544028" y="1212596"/>
                    <a:pt x="20194270" y="1562354"/>
                    <a:pt x="19762851" y="1562354"/>
                  </a:cubicBezTo>
                  <a:lnTo>
                    <a:pt x="781177" y="1562354"/>
                  </a:lnTo>
                  <a:cubicBezTo>
                    <a:pt x="349758" y="1562354"/>
                    <a:pt x="0" y="1212596"/>
                    <a:pt x="0" y="781177"/>
                  </a:cubicBezTo>
                  <a:close/>
                </a:path>
              </a:pathLst>
            </a:custGeom>
            <a:solidFill>
              <a:srgbClr val="1D5BBF"/>
            </a:solidFill>
          </p:spPr>
        </p:sp>
      </p:grpSp>
      <p:sp>
        <p:nvSpPr>
          <p:cNvPr name="Freeform 55" id="55"/>
          <p:cNvSpPr/>
          <p:nvPr/>
        </p:nvSpPr>
        <p:spPr>
          <a:xfrm flipH="false" flipV="false" rot="0">
            <a:off x="14815500" y="296200"/>
            <a:ext cx="3695200" cy="1947600"/>
          </a:xfrm>
          <a:custGeom>
            <a:avLst/>
            <a:gdLst/>
            <a:ahLst/>
            <a:cxnLst/>
            <a:rect r="r" b="b" t="t" l="l"/>
            <a:pathLst>
              <a:path h="1947600" w="3695200">
                <a:moveTo>
                  <a:pt x="0" y="0"/>
                </a:moveTo>
                <a:lnTo>
                  <a:pt x="3695200" y="0"/>
                </a:lnTo>
                <a:lnTo>
                  <a:pt x="3695200" y="1947600"/>
                </a:lnTo>
                <a:lnTo>
                  <a:pt x="0" y="19476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6" id="56"/>
          <p:cNvSpPr/>
          <p:nvPr/>
        </p:nvSpPr>
        <p:spPr>
          <a:xfrm flipH="false" flipV="false" rot="0">
            <a:off x="1709044" y="1285482"/>
            <a:ext cx="729292" cy="525254"/>
          </a:xfrm>
          <a:custGeom>
            <a:avLst/>
            <a:gdLst/>
            <a:ahLst/>
            <a:cxnLst/>
            <a:rect r="r" b="b" t="t" l="l"/>
            <a:pathLst>
              <a:path h="525254" w="729292">
                <a:moveTo>
                  <a:pt x="0" y="0"/>
                </a:moveTo>
                <a:lnTo>
                  <a:pt x="729292" y="0"/>
                </a:lnTo>
                <a:lnTo>
                  <a:pt x="729292" y="525254"/>
                </a:lnTo>
                <a:lnTo>
                  <a:pt x="0" y="5252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7" id="57"/>
          <p:cNvGrpSpPr/>
          <p:nvPr/>
        </p:nvGrpSpPr>
        <p:grpSpPr>
          <a:xfrm rot="0">
            <a:off x="6064713" y="3052647"/>
            <a:ext cx="11325621" cy="4820620"/>
            <a:chOff x="0" y="0"/>
            <a:chExt cx="15100827" cy="6427493"/>
          </a:xfrm>
        </p:grpSpPr>
        <p:sp>
          <p:nvSpPr>
            <p:cNvPr name="Freeform 58" id="58"/>
            <p:cNvSpPr/>
            <p:nvPr/>
          </p:nvSpPr>
          <p:spPr>
            <a:xfrm flipH="false" flipV="false" rot="0">
              <a:off x="0" y="0"/>
              <a:ext cx="15100818" cy="6427571"/>
            </a:xfrm>
            <a:custGeom>
              <a:avLst/>
              <a:gdLst/>
              <a:ahLst/>
              <a:cxnLst/>
              <a:rect r="r" b="b" t="t" l="l"/>
              <a:pathLst>
                <a:path h="6427571" w="15100818">
                  <a:moveTo>
                    <a:pt x="0" y="3213934"/>
                  </a:moveTo>
                  <a:cubicBezTo>
                    <a:pt x="0" y="1439148"/>
                    <a:pt x="676473" y="0"/>
                    <a:pt x="1510714" y="0"/>
                  </a:cubicBezTo>
                  <a:lnTo>
                    <a:pt x="13590104" y="0"/>
                  </a:lnTo>
                  <a:cubicBezTo>
                    <a:pt x="14424344" y="0"/>
                    <a:pt x="15100818" y="1439148"/>
                    <a:pt x="15100818" y="3213934"/>
                  </a:cubicBezTo>
                  <a:cubicBezTo>
                    <a:pt x="15100818" y="4988720"/>
                    <a:pt x="14424344" y="6427571"/>
                    <a:pt x="13590104" y="6427571"/>
                  </a:cubicBezTo>
                  <a:lnTo>
                    <a:pt x="1510714" y="6427571"/>
                  </a:lnTo>
                  <a:cubicBezTo>
                    <a:pt x="676473" y="6427257"/>
                    <a:pt x="0" y="4988720"/>
                    <a:pt x="0" y="3213934"/>
                  </a:cubicBezTo>
                  <a:close/>
                </a:path>
              </a:pathLst>
            </a:custGeom>
            <a:solidFill>
              <a:srgbClr val="FF5500"/>
            </a:solidFill>
          </p:spPr>
        </p:sp>
      </p:grpSp>
      <p:sp>
        <p:nvSpPr>
          <p:cNvPr name="Freeform 59" id="59"/>
          <p:cNvSpPr/>
          <p:nvPr/>
        </p:nvSpPr>
        <p:spPr>
          <a:xfrm flipH="false" flipV="false" rot="0">
            <a:off x="406788" y="2891084"/>
            <a:ext cx="5429330" cy="6938442"/>
          </a:xfrm>
          <a:custGeom>
            <a:avLst/>
            <a:gdLst/>
            <a:ahLst/>
            <a:cxnLst/>
            <a:rect r="r" b="b" t="t" l="l"/>
            <a:pathLst>
              <a:path h="6938442" w="5429330">
                <a:moveTo>
                  <a:pt x="0" y="0"/>
                </a:moveTo>
                <a:lnTo>
                  <a:pt x="5429331" y="0"/>
                </a:lnTo>
                <a:lnTo>
                  <a:pt x="5429331" y="6938442"/>
                </a:lnTo>
                <a:lnTo>
                  <a:pt x="0" y="6938442"/>
                </a:lnTo>
                <a:lnTo>
                  <a:pt x="0" y="0"/>
                </a:lnTo>
                <a:close/>
              </a:path>
            </a:pathLst>
          </a:custGeom>
          <a:blipFill>
            <a:blip r:embed="rId7"/>
            <a:stretch>
              <a:fillRect l="0" t="0" r="0" b="0"/>
            </a:stretch>
          </a:blipFill>
        </p:spPr>
      </p:sp>
      <p:sp>
        <p:nvSpPr>
          <p:cNvPr name="TextBox 60" id="60"/>
          <p:cNvSpPr txBox="true"/>
          <p:nvPr/>
        </p:nvSpPr>
        <p:spPr>
          <a:xfrm rot="0">
            <a:off x="6948788" y="3470340"/>
            <a:ext cx="10341308" cy="4572000"/>
          </a:xfrm>
          <a:prstGeom prst="rect">
            <a:avLst/>
          </a:prstGeom>
        </p:spPr>
        <p:txBody>
          <a:bodyPr anchor="t" rtlCol="false" tIns="0" lIns="0" bIns="0" rIns="0">
            <a:spAutoFit/>
          </a:bodyPr>
          <a:lstStyle/>
          <a:p>
            <a:pPr>
              <a:lnSpc>
                <a:spcPts val="7200"/>
              </a:lnSpc>
            </a:pPr>
            <a:r>
              <a:rPr lang="en-US" sz="6000">
                <a:solidFill>
                  <a:srgbClr val="FFFFFF"/>
                </a:solidFill>
                <a:latin typeface="Atma Bold"/>
              </a:rPr>
              <a:t>Give descriptions using the target language, students must guess the body part you're describing.</a:t>
            </a:r>
          </a:p>
          <a:p>
            <a:pPr algn="l">
              <a:lnSpc>
                <a:spcPts val="7200"/>
              </a:lnSpc>
            </a:pPr>
          </a:p>
        </p:txBody>
      </p:sp>
      <p:sp>
        <p:nvSpPr>
          <p:cNvPr name="TextBox 61" id="61"/>
          <p:cNvSpPr txBox="true"/>
          <p:nvPr/>
        </p:nvSpPr>
        <p:spPr>
          <a:xfrm rot="0">
            <a:off x="1531425" y="1078308"/>
            <a:ext cx="15225150" cy="847725"/>
          </a:xfrm>
          <a:prstGeom prst="rect">
            <a:avLst/>
          </a:prstGeom>
        </p:spPr>
        <p:txBody>
          <a:bodyPr anchor="t" rtlCol="false" tIns="0" lIns="0" bIns="0" rIns="0">
            <a:spAutoFit/>
          </a:bodyPr>
          <a:lstStyle/>
          <a:p>
            <a:pPr algn="ctr">
              <a:lnSpc>
                <a:spcPts val="6719"/>
              </a:lnSpc>
            </a:pPr>
            <a:r>
              <a:rPr lang="en-US" sz="5599">
                <a:solidFill>
                  <a:srgbClr val="FFFFFF"/>
                </a:solidFill>
                <a:latin typeface="Atma Bold"/>
              </a:rPr>
              <a:t>Activity 1 - Body Parts Guessing</a:t>
            </a:r>
            <a:r>
              <a:rPr lang="en-US" sz="5599">
                <a:solidFill>
                  <a:srgbClr val="FFFFFF"/>
                </a:solidFill>
                <a:latin typeface="Atma Bold"/>
              </a:rPr>
              <a:t>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grpSp>
        <p:nvGrpSpPr>
          <p:cNvPr name="Group 53" id="53"/>
          <p:cNvGrpSpPr/>
          <p:nvPr/>
        </p:nvGrpSpPr>
        <p:grpSpPr>
          <a:xfrm rot="0">
            <a:off x="1439950" y="955500"/>
            <a:ext cx="15408000" cy="1171800"/>
            <a:chOff x="0" y="0"/>
            <a:chExt cx="20544000" cy="1562400"/>
          </a:xfrm>
        </p:grpSpPr>
        <p:sp>
          <p:nvSpPr>
            <p:cNvPr name="Freeform 54" id="54"/>
            <p:cNvSpPr/>
            <p:nvPr/>
          </p:nvSpPr>
          <p:spPr>
            <a:xfrm flipH="false" flipV="false" rot="0">
              <a:off x="0" y="0"/>
              <a:ext cx="20544028" cy="1562354"/>
            </a:xfrm>
            <a:custGeom>
              <a:avLst/>
              <a:gdLst/>
              <a:ahLst/>
              <a:cxnLst/>
              <a:rect r="r" b="b" t="t" l="l"/>
              <a:pathLst>
                <a:path h="1562354" w="20544028">
                  <a:moveTo>
                    <a:pt x="0" y="781177"/>
                  </a:moveTo>
                  <a:cubicBezTo>
                    <a:pt x="0" y="349758"/>
                    <a:pt x="349758" y="0"/>
                    <a:pt x="781177" y="0"/>
                  </a:cubicBezTo>
                  <a:lnTo>
                    <a:pt x="19762851" y="0"/>
                  </a:lnTo>
                  <a:cubicBezTo>
                    <a:pt x="20194270" y="0"/>
                    <a:pt x="20544028" y="349758"/>
                    <a:pt x="20544028" y="781177"/>
                  </a:cubicBezTo>
                  <a:cubicBezTo>
                    <a:pt x="20544028" y="1212596"/>
                    <a:pt x="20194270" y="1562354"/>
                    <a:pt x="19762851" y="1562354"/>
                  </a:cubicBezTo>
                  <a:lnTo>
                    <a:pt x="781177" y="1562354"/>
                  </a:lnTo>
                  <a:cubicBezTo>
                    <a:pt x="349758" y="1562354"/>
                    <a:pt x="0" y="1212596"/>
                    <a:pt x="0" y="781177"/>
                  </a:cubicBezTo>
                  <a:close/>
                </a:path>
              </a:pathLst>
            </a:custGeom>
            <a:solidFill>
              <a:srgbClr val="1D5BBF"/>
            </a:solidFill>
          </p:spPr>
        </p:sp>
      </p:grpSp>
      <p:sp>
        <p:nvSpPr>
          <p:cNvPr name="Freeform 55" id="55"/>
          <p:cNvSpPr/>
          <p:nvPr/>
        </p:nvSpPr>
        <p:spPr>
          <a:xfrm flipH="false" flipV="false" rot="0">
            <a:off x="13414194" y="7926070"/>
            <a:ext cx="5134624" cy="2561848"/>
          </a:xfrm>
          <a:custGeom>
            <a:avLst/>
            <a:gdLst/>
            <a:ahLst/>
            <a:cxnLst/>
            <a:rect r="r" b="b" t="t" l="l"/>
            <a:pathLst>
              <a:path h="2561848" w="5134624">
                <a:moveTo>
                  <a:pt x="0" y="0"/>
                </a:moveTo>
                <a:lnTo>
                  <a:pt x="5134624" y="0"/>
                </a:lnTo>
                <a:lnTo>
                  <a:pt x="5134624" y="2561848"/>
                </a:lnTo>
                <a:lnTo>
                  <a:pt x="0" y="25618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6" id="56"/>
          <p:cNvSpPr/>
          <p:nvPr/>
        </p:nvSpPr>
        <p:spPr>
          <a:xfrm flipH="false" flipV="false" rot="0">
            <a:off x="1729036" y="1285482"/>
            <a:ext cx="729292" cy="525254"/>
          </a:xfrm>
          <a:custGeom>
            <a:avLst/>
            <a:gdLst/>
            <a:ahLst/>
            <a:cxnLst/>
            <a:rect r="r" b="b" t="t" l="l"/>
            <a:pathLst>
              <a:path h="525254" w="729292">
                <a:moveTo>
                  <a:pt x="0" y="0"/>
                </a:moveTo>
                <a:lnTo>
                  <a:pt x="729292" y="0"/>
                </a:lnTo>
                <a:lnTo>
                  <a:pt x="729292" y="525254"/>
                </a:lnTo>
                <a:lnTo>
                  <a:pt x="0" y="5252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7" id="57"/>
          <p:cNvSpPr/>
          <p:nvPr/>
        </p:nvSpPr>
        <p:spPr>
          <a:xfrm flipH="false" flipV="false" rot="0">
            <a:off x="14925476" y="524914"/>
            <a:ext cx="2995214" cy="2318270"/>
          </a:xfrm>
          <a:custGeom>
            <a:avLst/>
            <a:gdLst/>
            <a:ahLst/>
            <a:cxnLst/>
            <a:rect r="r" b="b" t="t" l="l"/>
            <a:pathLst>
              <a:path h="2318270" w="2995214">
                <a:moveTo>
                  <a:pt x="0" y="0"/>
                </a:moveTo>
                <a:lnTo>
                  <a:pt x="2995214" y="0"/>
                </a:lnTo>
                <a:lnTo>
                  <a:pt x="2995214" y="2318270"/>
                </a:lnTo>
                <a:lnTo>
                  <a:pt x="0" y="23182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58" id="58"/>
          <p:cNvSpPr txBox="true"/>
          <p:nvPr/>
        </p:nvSpPr>
        <p:spPr>
          <a:xfrm rot="0">
            <a:off x="1531425" y="1078308"/>
            <a:ext cx="15225150" cy="914400"/>
          </a:xfrm>
          <a:prstGeom prst="rect">
            <a:avLst/>
          </a:prstGeom>
        </p:spPr>
        <p:txBody>
          <a:bodyPr anchor="t" rtlCol="false" tIns="0" lIns="0" bIns="0" rIns="0">
            <a:spAutoFit/>
          </a:bodyPr>
          <a:lstStyle/>
          <a:p>
            <a:pPr algn="ctr">
              <a:lnSpc>
                <a:spcPts val="7200"/>
              </a:lnSpc>
            </a:pPr>
            <a:r>
              <a:rPr lang="en-US" sz="6000">
                <a:solidFill>
                  <a:srgbClr val="FFFFFF"/>
                </a:solidFill>
                <a:latin typeface="Atma Bold"/>
              </a:rPr>
              <a:t>Target   </a:t>
            </a:r>
            <a:r>
              <a:rPr lang="en-US" sz="6000">
                <a:solidFill>
                  <a:srgbClr val="FFFFFF"/>
                </a:solidFill>
                <a:latin typeface="Atma Bold"/>
              </a:rPr>
              <a:t>Vocabulary</a:t>
            </a:r>
          </a:p>
        </p:txBody>
      </p:sp>
      <p:sp>
        <p:nvSpPr>
          <p:cNvPr name="TextBox 59" id="59"/>
          <p:cNvSpPr txBox="true"/>
          <p:nvPr/>
        </p:nvSpPr>
        <p:spPr>
          <a:xfrm rot="0">
            <a:off x="5697836" y="3233984"/>
            <a:ext cx="4077578" cy="5101661"/>
          </a:xfrm>
          <a:prstGeom prst="rect">
            <a:avLst/>
          </a:prstGeom>
        </p:spPr>
        <p:txBody>
          <a:bodyPr anchor="t" rtlCol="false" tIns="0" lIns="0" bIns="0" rIns="0">
            <a:spAutoFit/>
          </a:bodyPr>
          <a:lstStyle/>
          <a:p>
            <a:pPr marL="1223678" indent="-611839" lvl="1">
              <a:lnSpc>
                <a:spcPts val="6801"/>
              </a:lnSpc>
              <a:buFont typeface="Arial"/>
              <a:buChar char="•"/>
            </a:pPr>
            <a:r>
              <a:rPr lang="en-US" sz="5667">
                <a:solidFill>
                  <a:srgbClr val="001635"/>
                </a:solidFill>
                <a:latin typeface="League Spartan"/>
              </a:rPr>
              <a:t>arm</a:t>
            </a:r>
          </a:p>
          <a:p>
            <a:pPr marL="1223678" indent="-611839" lvl="1">
              <a:lnSpc>
                <a:spcPts val="6801"/>
              </a:lnSpc>
              <a:buFont typeface="Arial"/>
              <a:buChar char="•"/>
            </a:pPr>
            <a:r>
              <a:rPr lang="en-US" sz="5667">
                <a:solidFill>
                  <a:srgbClr val="001635"/>
                </a:solidFill>
                <a:latin typeface="League Spartan"/>
              </a:rPr>
              <a:t>feet</a:t>
            </a:r>
          </a:p>
          <a:p>
            <a:pPr marL="1223678" indent="-611839" lvl="1">
              <a:lnSpc>
                <a:spcPts val="6801"/>
              </a:lnSpc>
              <a:buFont typeface="Arial"/>
              <a:buChar char="•"/>
            </a:pPr>
            <a:r>
              <a:rPr lang="en-US" sz="5667">
                <a:solidFill>
                  <a:srgbClr val="001635"/>
                </a:solidFill>
                <a:latin typeface="League Spartan"/>
              </a:rPr>
              <a:t>fingers</a:t>
            </a:r>
          </a:p>
          <a:p>
            <a:pPr marL="1223678" indent="-611839" lvl="1">
              <a:lnSpc>
                <a:spcPts val="6801"/>
              </a:lnSpc>
              <a:buFont typeface="Arial"/>
              <a:buChar char="•"/>
            </a:pPr>
            <a:r>
              <a:rPr lang="en-US" sz="5667">
                <a:solidFill>
                  <a:srgbClr val="001635"/>
                </a:solidFill>
                <a:latin typeface="League Spartan"/>
              </a:rPr>
              <a:t>hands</a:t>
            </a:r>
          </a:p>
          <a:p>
            <a:pPr marL="1223678" indent="-611839" lvl="1">
              <a:lnSpc>
                <a:spcPts val="6801"/>
              </a:lnSpc>
              <a:buFont typeface="Arial"/>
              <a:buChar char="•"/>
            </a:pPr>
            <a:r>
              <a:rPr lang="en-US" sz="5667">
                <a:solidFill>
                  <a:srgbClr val="001635"/>
                </a:solidFill>
                <a:latin typeface="League Spartan"/>
              </a:rPr>
              <a:t>head</a:t>
            </a:r>
          </a:p>
          <a:p>
            <a:pPr algn="l" marL="1223678" indent="-611839" lvl="1">
              <a:lnSpc>
                <a:spcPts val="6801"/>
              </a:lnSpc>
              <a:buFont typeface="Arial"/>
              <a:buChar char="•"/>
            </a:pPr>
            <a:r>
              <a:rPr lang="en-US" sz="5667">
                <a:solidFill>
                  <a:srgbClr val="001635"/>
                </a:solidFill>
                <a:latin typeface="League Spartan"/>
              </a:rPr>
              <a:t>legs</a:t>
            </a:r>
          </a:p>
        </p:txBody>
      </p:sp>
      <p:sp>
        <p:nvSpPr>
          <p:cNvPr name="Freeform 60" id="60"/>
          <p:cNvSpPr/>
          <p:nvPr/>
        </p:nvSpPr>
        <p:spPr>
          <a:xfrm flipH="false" flipV="false" rot="0">
            <a:off x="1794532" y="3975796"/>
            <a:ext cx="3522304" cy="3813696"/>
          </a:xfrm>
          <a:custGeom>
            <a:avLst/>
            <a:gdLst/>
            <a:ahLst/>
            <a:cxnLst/>
            <a:rect r="r" b="b" t="t" l="l"/>
            <a:pathLst>
              <a:path h="3813696" w="3522304">
                <a:moveTo>
                  <a:pt x="0" y="0"/>
                </a:moveTo>
                <a:lnTo>
                  <a:pt x="3522304" y="0"/>
                </a:lnTo>
                <a:lnTo>
                  <a:pt x="3522304" y="3813696"/>
                </a:lnTo>
                <a:lnTo>
                  <a:pt x="0" y="381369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1" id="61"/>
          <p:cNvSpPr/>
          <p:nvPr/>
        </p:nvSpPr>
        <p:spPr>
          <a:xfrm flipH="false" flipV="false" rot="0">
            <a:off x="2756886" y="5119120"/>
            <a:ext cx="1598935" cy="1527734"/>
          </a:xfrm>
          <a:custGeom>
            <a:avLst/>
            <a:gdLst/>
            <a:ahLst/>
            <a:cxnLst/>
            <a:rect r="r" b="b" t="t" l="l"/>
            <a:pathLst>
              <a:path h="1527734" w="1598935">
                <a:moveTo>
                  <a:pt x="0" y="0"/>
                </a:moveTo>
                <a:lnTo>
                  <a:pt x="1598935" y="0"/>
                </a:lnTo>
                <a:lnTo>
                  <a:pt x="1598935" y="1527734"/>
                </a:lnTo>
                <a:lnTo>
                  <a:pt x="0" y="152773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2" id="62"/>
          <p:cNvSpPr/>
          <p:nvPr/>
        </p:nvSpPr>
        <p:spPr>
          <a:xfrm flipH="false" flipV="false" rot="0">
            <a:off x="4355818" y="4245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63" id="63"/>
          <p:cNvSpPr txBox="true"/>
          <p:nvPr/>
        </p:nvSpPr>
        <p:spPr>
          <a:xfrm rot="0">
            <a:off x="10088091" y="2709295"/>
            <a:ext cx="2883243" cy="6127265"/>
          </a:xfrm>
          <a:prstGeom prst="rect">
            <a:avLst/>
          </a:prstGeom>
        </p:spPr>
        <p:txBody>
          <a:bodyPr anchor="t" rtlCol="false" tIns="0" lIns="0" bIns="0" rIns="0">
            <a:spAutoFit/>
          </a:bodyPr>
          <a:lstStyle/>
          <a:p>
            <a:pPr marL="1100545" indent="-550273" lvl="1">
              <a:lnSpc>
                <a:spcPts val="6116"/>
              </a:lnSpc>
              <a:buFont typeface="Arial"/>
              <a:buChar char="•"/>
            </a:pPr>
            <a:r>
              <a:rPr lang="en-US" sz="5097">
                <a:solidFill>
                  <a:srgbClr val="000000"/>
                </a:solidFill>
                <a:latin typeface="League Spartan"/>
              </a:rPr>
              <a:t>tall</a:t>
            </a:r>
          </a:p>
          <a:p>
            <a:pPr marL="1100545" indent="-550273" lvl="1">
              <a:lnSpc>
                <a:spcPts val="6116"/>
              </a:lnSpc>
              <a:buFont typeface="Arial"/>
              <a:buChar char="•"/>
            </a:pPr>
            <a:r>
              <a:rPr lang="en-US" sz="5097">
                <a:solidFill>
                  <a:srgbClr val="000000"/>
                </a:solidFill>
                <a:latin typeface="League Spartan"/>
              </a:rPr>
              <a:t>short</a:t>
            </a:r>
          </a:p>
          <a:p>
            <a:pPr marL="1100545" indent="-550273" lvl="1">
              <a:lnSpc>
                <a:spcPts val="6116"/>
              </a:lnSpc>
              <a:buFont typeface="Arial"/>
              <a:buChar char="•"/>
            </a:pPr>
            <a:r>
              <a:rPr lang="en-US" sz="5097">
                <a:solidFill>
                  <a:srgbClr val="000000"/>
                </a:solidFill>
                <a:latin typeface="League Spartan"/>
              </a:rPr>
              <a:t>fat</a:t>
            </a:r>
          </a:p>
          <a:p>
            <a:pPr marL="1100545" indent="-550273" lvl="1">
              <a:lnSpc>
                <a:spcPts val="6116"/>
              </a:lnSpc>
              <a:buFont typeface="Arial"/>
              <a:buChar char="•"/>
            </a:pPr>
            <a:r>
              <a:rPr lang="en-US" sz="5097">
                <a:solidFill>
                  <a:srgbClr val="000000"/>
                </a:solidFill>
                <a:latin typeface="League Spartan"/>
              </a:rPr>
              <a:t>thin</a:t>
            </a:r>
          </a:p>
          <a:p>
            <a:pPr marL="1100545" indent="-550273" lvl="1">
              <a:lnSpc>
                <a:spcPts val="6116"/>
              </a:lnSpc>
              <a:buFont typeface="Arial"/>
              <a:buChar char="•"/>
            </a:pPr>
            <a:r>
              <a:rPr lang="en-US" sz="5097">
                <a:solidFill>
                  <a:srgbClr val="000000"/>
                </a:solidFill>
                <a:latin typeface="League Spartan"/>
              </a:rPr>
              <a:t>big</a:t>
            </a:r>
          </a:p>
          <a:p>
            <a:pPr marL="1100545" indent="-550273" lvl="1">
              <a:lnSpc>
                <a:spcPts val="6116"/>
              </a:lnSpc>
              <a:buFont typeface="Arial"/>
              <a:buChar char="•"/>
            </a:pPr>
            <a:r>
              <a:rPr lang="en-US" sz="5097">
                <a:solidFill>
                  <a:srgbClr val="000000"/>
                </a:solidFill>
                <a:latin typeface="League Spartan"/>
              </a:rPr>
              <a:t>small</a:t>
            </a:r>
          </a:p>
          <a:p>
            <a:pPr marL="1100545" indent="-550273" lvl="1">
              <a:lnSpc>
                <a:spcPts val="6116"/>
              </a:lnSpc>
              <a:buFont typeface="Arial"/>
              <a:buChar char="•"/>
            </a:pPr>
            <a:r>
              <a:rPr lang="en-US" sz="5097">
                <a:solidFill>
                  <a:srgbClr val="000000"/>
                </a:solidFill>
                <a:latin typeface="League Spartan"/>
              </a:rPr>
              <a:t>long</a:t>
            </a:r>
          </a:p>
          <a:p>
            <a:pPr marL="1100545" indent="-550273" lvl="1">
              <a:lnSpc>
                <a:spcPts val="6116"/>
              </a:lnSpc>
              <a:buFont typeface="Arial"/>
              <a:buChar char="•"/>
            </a:pPr>
            <a:r>
              <a:rPr lang="en-US" sz="5097">
                <a:solidFill>
                  <a:srgbClr val="000000"/>
                </a:solidFill>
                <a:latin typeface="League Spartan"/>
              </a:rPr>
              <a:t>wide</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grpSp>
        <p:nvGrpSpPr>
          <p:cNvPr name="Group 52" id="52"/>
          <p:cNvGrpSpPr/>
          <p:nvPr/>
        </p:nvGrpSpPr>
        <p:grpSpPr>
          <a:xfrm rot="0">
            <a:off x="1439950" y="955500"/>
            <a:ext cx="15408000" cy="1171800"/>
            <a:chOff x="0" y="0"/>
            <a:chExt cx="20544000" cy="1562400"/>
          </a:xfrm>
        </p:grpSpPr>
        <p:sp>
          <p:nvSpPr>
            <p:cNvPr name="Freeform 53" id="53"/>
            <p:cNvSpPr/>
            <p:nvPr/>
          </p:nvSpPr>
          <p:spPr>
            <a:xfrm flipH="false" flipV="false" rot="0">
              <a:off x="0" y="0"/>
              <a:ext cx="20544028" cy="1562354"/>
            </a:xfrm>
            <a:custGeom>
              <a:avLst/>
              <a:gdLst/>
              <a:ahLst/>
              <a:cxnLst/>
              <a:rect r="r" b="b" t="t" l="l"/>
              <a:pathLst>
                <a:path h="1562354" w="20544028">
                  <a:moveTo>
                    <a:pt x="0" y="781177"/>
                  </a:moveTo>
                  <a:cubicBezTo>
                    <a:pt x="0" y="349758"/>
                    <a:pt x="349758" y="0"/>
                    <a:pt x="781177" y="0"/>
                  </a:cubicBezTo>
                  <a:lnTo>
                    <a:pt x="19762851" y="0"/>
                  </a:lnTo>
                  <a:cubicBezTo>
                    <a:pt x="20194270" y="0"/>
                    <a:pt x="20544028" y="349758"/>
                    <a:pt x="20544028" y="781177"/>
                  </a:cubicBezTo>
                  <a:cubicBezTo>
                    <a:pt x="20544028" y="1212596"/>
                    <a:pt x="20194270" y="1562354"/>
                    <a:pt x="19762851" y="1562354"/>
                  </a:cubicBezTo>
                  <a:lnTo>
                    <a:pt x="781177" y="1562354"/>
                  </a:lnTo>
                  <a:cubicBezTo>
                    <a:pt x="349758" y="1562354"/>
                    <a:pt x="0" y="1212596"/>
                    <a:pt x="0" y="781177"/>
                  </a:cubicBezTo>
                  <a:close/>
                </a:path>
              </a:pathLst>
            </a:custGeom>
            <a:solidFill>
              <a:srgbClr val="1D5BBF"/>
            </a:solidFill>
          </p:spPr>
        </p:sp>
      </p:grpSp>
      <p:sp>
        <p:nvSpPr>
          <p:cNvPr name="Freeform 54" id="54"/>
          <p:cNvSpPr/>
          <p:nvPr/>
        </p:nvSpPr>
        <p:spPr>
          <a:xfrm flipH="false" flipV="false" rot="0">
            <a:off x="15772294" y="1285482"/>
            <a:ext cx="729292" cy="525254"/>
          </a:xfrm>
          <a:custGeom>
            <a:avLst/>
            <a:gdLst/>
            <a:ahLst/>
            <a:cxnLst/>
            <a:rect r="r" b="b" t="t" l="l"/>
            <a:pathLst>
              <a:path h="525254" w="729292">
                <a:moveTo>
                  <a:pt x="0" y="0"/>
                </a:moveTo>
                <a:lnTo>
                  <a:pt x="729292" y="0"/>
                </a:lnTo>
                <a:lnTo>
                  <a:pt x="729292" y="525254"/>
                </a:lnTo>
                <a:lnTo>
                  <a:pt x="0" y="5252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5" id="55"/>
          <p:cNvSpPr/>
          <p:nvPr/>
        </p:nvSpPr>
        <p:spPr>
          <a:xfrm flipH="false" flipV="false" rot="0">
            <a:off x="433226" y="253730"/>
            <a:ext cx="2362196" cy="2720038"/>
          </a:xfrm>
          <a:custGeom>
            <a:avLst/>
            <a:gdLst/>
            <a:ahLst/>
            <a:cxnLst/>
            <a:rect r="r" b="b" t="t" l="l"/>
            <a:pathLst>
              <a:path h="2720038" w="2362196">
                <a:moveTo>
                  <a:pt x="0" y="0"/>
                </a:moveTo>
                <a:lnTo>
                  <a:pt x="2362196" y="0"/>
                </a:lnTo>
                <a:lnTo>
                  <a:pt x="2362196" y="2720038"/>
                </a:lnTo>
                <a:lnTo>
                  <a:pt x="0" y="27200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6" id="56"/>
          <p:cNvSpPr/>
          <p:nvPr/>
        </p:nvSpPr>
        <p:spPr>
          <a:xfrm flipH="false" flipV="false" rot="0">
            <a:off x="16310650" y="8635369"/>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57" id="57"/>
          <p:cNvGrpSpPr/>
          <p:nvPr/>
        </p:nvGrpSpPr>
        <p:grpSpPr>
          <a:xfrm rot="0">
            <a:off x="3690742" y="3447812"/>
            <a:ext cx="8246014" cy="1412816"/>
            <a:chOff x="0" y="0"/>
            <a:chExt cx="6621727" cy="1134522"/>
          </a:xfrm>
        </p:grpSpPr>
        <p:sp>
          <p:nvSpPr>
            <p:cNvPr name="Freeform 58" id="58"/>
            <p:cNvSpPr/>
            <p:nvPr/>
          </p:nvSpPr>
          <p:spPr>
            <a:xfrm flipH="false" flipV="false" rot="0">
              <a:off x="0" y="0"/>
              <a:ext cx="6621722" cy="1134600"/>
            </a:xfrm>
            <a:custGeom>
              <a:avLst/>
              <a:gdLst/>
              <a:ahLst/>
              <a:cxnLst/>
              <a:rect r="r" b="b" t="t" l="l"/>
              <a:pathLst>
                <a:path h="1134600" w="6621722">
                  <a:moveTo>
                    <a:pt x="0" y="567294"/>
                  </a:moveTo>
                  <a:cubicBezTo>
                    <a:pt x="0" y="254025"/>
                    <a:pt x="296634" y="0"/>
                    <a:pt x="662449" y="0"/>
                  </a:cubicBezTo>
                  <a:lnTo>
                    <a:pt x="5959273" y="0"/>
                  </a:lnTo>
                  <a:cubicBezTo>
                    <a:pt x="6325088" y="0"/>
                    <a:pt x="6621722" y="254025"/>
                    <a:pt x="6621722" y="567294"/>
                  </a:cubicBezTo>
                  <a:cubicBezTo>
                    <a:pt x="6621722" y="880563"/>
                    <a:pt x="6325088" y="1134600"/>
                    <a:pt x="5959273" y="1134600"/>
                  </a:cubicBezTo>
                  <a:lnTo>
                    <a:pt x="662449" y="1134600"/>
                  </a:lnTo>
                  <a:cubicBezTo>
                    <a:pt x="296634" y="1134480"/>
                    <a:pt x="0" y="880563"/>
                    <a:pt x="0" y="567294"/>
                  </a:cubicBezTo>
                  <a:close/>
                </a:path>
              </a:pathLst>
            </a:custGeom>
            <a:solidFill>
              <a:srgbClr val="FF5500"/>
            </a:solidFill>
          </p:spPr>
        </p:sp>
      </p:grpSp>
      <p:sp>
        <p:nvSpPr>
          <p:cNvPr name="TextBox 59" id="59"/>
          <p:cNvSpPr txBox="true"/>
          <p:nvPr/>
        </p:nvSpPr>
        <p:spPr>
          <a:xfrm rot="0">
            <a:off x="4010775" y="6503100"/>
            <a:ext cx="3075750" cy="606600"/>
          </a:xfrm>
          <a:prstGeom prst="rect">
            <a:avLst/>
          </a:prstGeom>
        </p:spPr>
        <p:txBody>
          <a:bodyPr anchor="t" rtlCol="false" tIns="0" lIns="0" bIns="0" rIns="0">
            <a:spAutoFit/>
          </a:bodyPr>
          <a:lstStyle/>
          <a:p>
            <a:pPr algn="l">
              <a:lnSpc>
                <a:spcPts val="4800"/>
              </a:lnSpc>
            </a:pPr>
            <a:r>
              <a:rPr lang="en-US" sz="4000">
                <a:solidFill>
                  <a:srgbClr val="FFFFFF"/>
                </a:solidFill>
                <a:latin typeface="Atma Bold"/>
              </a:rPr>
              <a:t>Mars</a:t>
            </a:r>
          </a:p>
        </p:txBody>
      </p:sp>
      <p:sp>
        <p:nvSpPr>
          <p:cNvPr name="TextBox 60" id="60"/>
          <p:cNvSpPr txBox="true"/>
          <p:nvPr/>
        </p:nvSpPr>
        <p:spPr>
          <a:xfrm rot="0">
            <a:off x="1531425" y="1078308"/>
            <a:ext cx="15225150" cy="847725"/>
          </a:xfrm>
          <a:prstGeom prst="rect">
            <a:avLst/>
          </a:prstGeom>
        </p:spPr>
        <p:txBody>
          <a:bodyPr anchor="t" rtlCol="false" tIns="0" lIns="0" bIns="0" rIns="0">
            <a:spAutoFit/>
          </a:bodyPr>
          <a:lstStyle/>
          <a:p>
            <a:pPr algn="ctr">
              <a:lnSpc>
                <a:spcPts val="6719"/>
              </a:lnSpc>
            </a:pPr>
            <a:r>
              <a:rPr lang="en-US" sz="5599">
                <a:solidFill>
                  <a:srgbClr val="FFFFFF"/>
                </a:solidFill>
                <a:latin typeface="Atma Bold"/>
              </a:rPr>
              <a:t>Dialogue</a:t>
            </a:r>
            <a:r>
              <a:rPr lang="en-US" sz="5599">
                <a:solidFill>
                  <a:srgbClr val="FFFFFF"/>
                </a:solidFill>
                <a:latin typeface="Atma Bold"/>
              </a:rPr>
              <a:t> Practice 1</a:t>
            </a:r>
          </a:p>
        </p:txBody>
      </p:sp>
      <p:sp>
        <p:nvSpPr>
          <p:cNvPr name="TextBox 61" id="61"/>
          <p:cNvSpPr txBox="true"/>
          <p:nvPr/>
        </p:nvSpPr>
        <p:spPr>
          <a:xfrm rot="0">
            <a:off x="4302404" y="3620847"/>
            <a:ext cx="7891526" cy="1000125"/>
          </a:xfrm>
          <a:prstGeom prst="rect">
            <a:avLst/>
          </a:prstGeom>
        </p:spPr>
        <p:txBody>
          <a:bodyPr anchor="t" rtlCol="false" tIns="0" lIns="0" bIns="0" rIns="0">
            <a:spAutoFit/>
          </a:bodyPr>
          <a:lstStyle/>
          <a:p>
            <a:pPr algn="l">
              <a:lnSpc>
                <a:spcPts val="3840"/>
              </a:lnSpc>
            </a:pPr>
            <a:r>
              <a:rPr lang="en-US" sz="3200">
                <a:solidFill>
                  <a:srgbClr val="001635"/>
                </a:solidFill>
                <a:latin typeface="Arimo"/>
              </a:rPr>
              <a:t>Pair up and distribute a set of body part Flashcards to each pair.</a:t>
            </a:r>
          </a:p>
        </p:txBody>
      </p:sp>
      <p:sp>
        <p:nvSpPr>
          <p:cNvPr name="Freeform 62" id="62"/>
          <p:cNvSpPr/>
          <p:nvPr/>
        </p:nvSpPr>
        <p:spPr>
          <a:xfrm flipH="false" flipV="false" rot="0">
            <a:off x="1307217" y="4565652"/>
            <a:ext cx="1934414" cy="2094302"/>
          </a:xfrm>
          <a:custGeom>
            <a:avLst/>
            <a:gdLst/>
            <a:ahLst/>
            <a:cxnLst/>
            <a:rect r="r" b="b" t="t" l="l"/>
            <a:pathLst>
              <a:path h="2094302" w="1934414">
                <a:moveTo>
                  <a:pt x="0" y="0"/>
                </a:moveTo>
                <a:lnTo>
                  <a:pt x="1934414" y="0"/>
                </a:lnTo>
                <a:lnTo>
                  <a:pt x="1934414" y="2094302"/>
                </a:lnTo>
                <a:lnTo>
                  <a:pt x="0" y="20943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3" id="63"/>
          <p:cNvSpPr/>
          <p:nvPr/>
        </p:nvSpPr>
        <p:spPr>
          <a:xfrm flipH="false" flipV="false" rot="0">
            <a:off x="16004723" y="2458040"/>
            <a:ext cx="1934414" cy="2094302"/>
          </a:xfrm>
          <a:custGeom>
            <a:avLst/>
            <a:gdLst/>
            <a:ahLst/>
            <a:cxnLst/>
            <a:rect r="r" b="b" t="t" l="l"/>
            <a:pathLst>
              <a:path h="2094302" w="1934414">
                <a:moveTo>
                  <a:pt x="0" y="0"/>
                </a:moveTo>
                <a:lnTo>
                  <a:pt x="1934414" y="0"/>
                </a:lnTo>
                <a:lnTo>
                  <a:pt x="1934414" y="2094302"/>
                </a:lnTo>
                <a:lnTo>
                  <a:pt x="0" y="20943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4" id="64"/>
          <p:cNvSpPr/>
          <p:nvPr/>
        </p:nvSpPr>
        <p:spPr>
          <a:xfrm flipH="false" flipV="false" rot="0">
            <a:off x="85786" y="8010042"/>
            <a:ext cx="1934414" cy="2094302"/>
          </a:xfrm>
          <a:custGeom>
            <a:avLst/>
            <a:gdLst/>
            <a:ahLst/>
            <a:cxnLst/>
            <a:rect r="r" b="b" t="t" l="l"/>
            <a:pathLst>
              <a:path h="2094302" w="1934414">
                <a:moveTo>
                  <a:pt x="0" y="0"/>
                </a:moveTo>
                <a:lnTo>
                  <a:pt x="1934414" y="0"/>
                </a:lnTo>
                <a:lnTo>
                  <a:pt x="1934414" y="2094302"/>
                </a:lnTo>
                <a:lnTo>
                  <a:pt x="0" y="20943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5" id="65"/>
          <p:cNvSpPr/>
          <p:nvPr/>
        </p:nvSpPr>
        <p:spPr>
          <a:xfrm flipH="false" flipV="false" rot="0">
            <a:off x="601138" y="8651096"/>
            <a:ext cx="903710" cy="812196"/>
          </a:xfrm>
          <a:custGeom>
            <a:avLst/>
            <a:gdLst/>
            <a:ahLst/>
            <a:cxnLst/>
            <a:rect r="r" b="b" t="t" l="l"/>
            <a:pathLst>
              <a:path h="812196" w="903710">
                <a:moveTo>
                  <a:pt x="0" y="0"/>
                </a:moveTo>
                <a:lnTo>
                  <a:pt x="903710" y="0"/>
                </a:lnTo>
                <a:lnTo>
                  <a:pt x="903710" y="812196"/>
                </a:lnTo>
                <a:lnTo>
                  <a:pt x="0" y="81219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6" id="66"/>
          <p:cNvSpPr/>
          <p:nvPr/>
        </p:nvSpPr>
        <p:spPr>
          <a:xfrm flipH="false" flipV="false" rot="0">
            <a:off x="1821807" y="5233076"/>
            <a:ext cx="905236" cy="759454"/>
          </a:xfrm>
          <a:custGeom>
            <a:avLst/>
            <a:gdLst/>
            <a:ahLst/>
            <a:cxnLst/>
            <a:rect r="r" b="b" t="t" l="l"/>
            <a:pathLst>
              <a:path h="759454" w="905236">
                <a:moveTo>
                  <a:pt x="0" y="0"/>
                </a:moveTo>
                <a:lnTo>
                  <a:pt x="905236" y="0"/>
                </a:lnTo>
                <a:lnTo>
                  <a:pt x="905236" y="759454"/>
                </a:lnTo>
                <a:lnTo>
                  <a:pt x="0" y="75945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67" id="67"/>
          <p:cNvSpPr/>
          <p:nvPr/>
        </p:nvSpPr>
        <p:spPr>
          <a:xfrm flipH="false" flipV="false" rot="0">
            <a:off x="16519365" y="3093686"/>
            <a:ext cx="905128" cy="823012"/>
          </a:xfrm>
          <a:custGeom>
            <a:avLst/>
            <a:gdLst/>
            <a:ahLst/>
            <a:cxnLst/>
            <a:rect r="r" b="b" t="t" l="l"/>
            <a:pathLst>
              <a:path h="823012" w="905128">
                <a:moveTo>
                  <a:pt x="0" y="0"/>
                </a:moveTo>
                <a:lnTo>
                  <a:pt x="905128" y="0"/>
                </a:lnTo>
                <a:lnTo>
                  <a:pt x="905128" y="823012"/>
                </a:lnTo>
                <a:lnTo>
                  <a:pt x="0" y="82301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68" id="68"/>
          <p:cNvGrpSpPr/>
          <p:nvPr/>
        </p:nvGrpSpPr>
        <p:grpSpPr>
          <a:xfrm rot="0">
            <a:off x="3655968" y="5314739"/>
            <a:ext cx="9315367" cy="1412816"/>
            <a:chOff x="0" y="0"/>
            <a:chExt cx="7480440" cy="1134522"/>
          </a:xfrm>
        </p:grpSpPr>
        <p:sp>
          <p:nvSpPr>
            <p:cNvPr name="Freeform 69" id="69"/>
            <p:cNvSpPr/>
            <p:nvPr/>
          </p:nvSpPr>
          <p:spPr>
            <a:xfrm flipH="false" flipV="false" rot="0">
              <a:off x="0" y="0"/>
              <a:ext cx="7480436" cy="1134600"/>
            </a:xfrm>
            <a:custGeom>
              <a:avLst/>
              <a:gdLst/>
              <a:ahLst/>
              <a:cxnLst/>
              <a:rect r="r" b="b" t="t" l="l"/>
              <a:pathLst>
                <a:path h="1134600" w="7480436">
                  <a:moveTo>
                    <a:pt x="0" y="567294"/>
                  </a:moveTo>
                  <a:cubicBezTo>
                    <a:pt x="0" y="254025"/>
                    <a:pt x="335102" y="0"/>
                    <a:pt x="748357" y="0"/>
                  </a:cubicBezTo>
                  <a:lnTo>
                    <a:pt x="6732079" y="0"/>
                  </a:lnTo>
                  <a:cubicBezTo>
                    <a:pt x="7145334" y="0"/>
                    <a:pt x="7480436" y="254025"/>
                    <a:pt x="7480436" y="567294"/>
                  </a:cubicBezTo>
                  <a:cubicBezTo>
                    <a:pt x="7480436" y="880563"/>
                    <a:pt x="7145334" y="1134600"/>
                    <a:pt x="6732079" y="1134600"/>
                  </a:cubicBezTo>
                  <a:lnTo>
                    <a:pt x="748357" y="1134600"/>
                  </a:lnTo>
                  <a:cubicBezTo>
                    <a:pt x="335102" y="1134480"/>
                    <a:pt x="0" y="880563"/>
                    <a:pt x="0" y="567294"/>
                  </a:cubicBezTo>
                  <a:close/>
                </a:path>
              </a:pathLst>
            </a:custGeom>
            <a:solidFill>
              <a:srgbClr val="FF5500"/>
            </a:solidFill>
          </p:spPr>
        </p:sp>
      </p:grpSp>
      <p:sp>
        <p:nvSpPr>
          <p:cNvPr name="TextBox 70" id="70"/>
          <p:cNvSpPr txBox="true"/>
          <p:nvPr/>
        </p:nvSpPr>
        <p:spPr>
          <a:xfrm rot="0">
            <a:off x="4302404" y="5535372"/>
            <a:ext cx="8120126" cy="1000125"/>
          </a:xfrm>
          <a:prstGeom prst="rect">
            <a:avLst/>
          </a:prstGeom>
        </p:spPr>
        <p:txBody>
          <a:bodyPr anchor="t" rtlCol="false" tIns="0" lIns="0" bIns="0" rIns="0">
            <a:spAutoFit/>
          </a:bodyPr>
          <a:lstStyle/>
          <a:p>
            <a:pPr>
              <a:lnSpc>
                <a:spcPts val="3840"/>
              </a:lnSpc>
              <a:spcBef>
                <a:spcPct val="0"/>
              </a:spcBef>
            </a:pPr>
            <a:r>
              <a:rPr lang="en-US" sz="3200">
                <a:solidFill>
                  <a:srgbClr val="000000"/>
                </a:solidFill>
                <a:latin typeface="Arimo"/>
              </a:rPr>
              <a:t>P</a:t>
            </a:r>
            <a:r>
              <a:rPr lang="en-US" sz="3200">
                <a:solidFill>
                  <a:srgbClr val="000000"/>
                </a:solidFill>
                <a:latin typeface="Arimo"/>
              </a:rPr>
              <a:t>ractice the dialogue, "Is his head big? </a:t>
            </a:r>
          </a:p>
          <a:p>
            <a:pPr>
              <a:lnSpc>
                <a:spcPts val="3840"/>
              </a:lnSpc>
              <a:spcBef>
                <a:spcPct val="0"/>
              </a:spcBef>
            </a:pPr>
            <a:r>
              <a:rPr lang="en-US" sz="3200">
                <a:solidFill>
                  <a:srgbClr val="000000"/>
                </a:solidFill>
                <a:latin typeface="Arimo"/>
              </a:rPr>
              <a:t>Yes, it is. / No, it isn't." using the Flashcards.</a:t>
            </a:r>
          </a:p>
        </p:txBody>
      </p:sp>
      <p:grpSp>
        <p:nvGrpSpPr>
          <p:cNvPr name="Group 71" id="71"/>
          <p:cNvGrpSpPr/>
          <p:nvPr/>
        </p:nvGrpSpPr>
        <p:grpSpPr>
          <a:xfrm rot="0">
            <a:off x="3641681" y="7242302"/>
            <a:ext cx="9471039" cy="1412816"/>
            <a:chOff x="0" y="0"/>
            <a:chExt cx="7605448" cy="1134522"/>
          </a:xfrm>
        </p:grpSpPr>
        <p:sp>
          <p:nvSpPr>
            <p:cNvPr name="Freeform 72" id="72"/>
            <p:cNvSpPr/>
            <p:nvPr/>
          </p:nvSpPr>
          <p:spPr>
            <a:xfrm flipH="false" flipV="false" rot="0">
              <a:off x="0" y="0"/>
              <a:ext cx="7605444" cy="1134600"/>
            </a:xfrm>
            <a:custGeom>
              <a:avLst/>
              <a:gdLst/>
              <a:ahLst/>
              <a:cxnLst/>
              <a:rect r="r" b="b" t="t" l="l"/>
              <a:pathLst>
                <a:path h="1134600" w="7605444">
                  <a:moveTo>
                    <a:pt x="0" y="567294"/>
                  </a:moveTo>
                  <a:cubicBezTo>
                    <a:pt x="0" y="254025"/>
                    <a:pt x="340702" y="0"/>
                    <a:pt x="760863" y="0"/>
                  </a:cubicBezTo>
                  <a:lnTo>
                    <a:pt x="6844581" y="0"/>
                  </a:lnTo>
                  <a:cubicBezTo>
                    <a:pt x="7264742" y="0"/>
                    <a:pt x="7605444" y="254025"/>
                    <a:pt x="7605444" y="567294"/>
                  </a:cubicBezTo>
                  <a:cubicBezTo>
                    <a:pt x="7605444" y="880563"/>
                    <a:pt x="7264742" y="1134600"/>
                    <a:pt x="6844581" y="1134600"/>
                  </a:cubicBezTo>
                  <a:lnTo>
                    <a:pt x="760863" y="1134600"/>
                  </a:lnTo>
                  <a:cubicBezTo>
                    <a:pt x="340702" y="1134480"/>
                    <a:pt x="0" y="880563"/>
                    <a:pt x="0" y="567294"/>
                  </a:cubicBezTo>
                  <a:close/>
                </a:path>
              </a:pathLst>
            </a:custGeom>
            <a:solidFill>
              <a:srgbClr val="FF5500"/>
            </a:solidFill>
          </p:spPr>
        </p:sp>
      </p:grpSp>
      <p:sp>
        <p:nvSpPr>
          <p:cNvPr name="TextBox 73" id="73"/>
          <p:cNvSpPr txBox="true"/>
          <p:nvPr/>
        </p:nvSpPr>
        <p:spPr>
          <a:xfrm rot="0">
            <a:off x="4113099" y="7470902"/>
            <a:ext cx="8556096" cy="1000125"/>
          </a:xfrm>
          <a:prstGeom prst="rect">
            <a:avLst/>
          </a:prstGeom>
        </p:spPr>
        <p:txBody>
          <a:bodyPr anchor="t" rtlCol="false" tIns="0" lIns="0" bIns="0" rIns="0">
            <a:spAutoFit/>
          </a:bodyPr>
          <a:lstStyle/>
          <a:p>
            <a:pPr>
              <a:lnSpc>
                <a:spcPts val="3840"/>
              </a:lnSpc>
              <a:spcBef>
                <a:spcPct val="0"/>
              </a:spcBef>
            </a:pPr>
            <a:r>
              <a:rPr lang="en-US" sz="3200">
                <a:solidFill>
                  <a:srgbClr val="000000"/>
                </a:solidFill>
                <a:latin typeface="Arimo"/>
              </a:rPr>
              <a:t>D</a:t>
            </a:r>
            <a:r>
              <a:rPr lang="en-US" sz="3200">
                <a:solidFill>
                  <a:srgbClr val="000000"/>
                </a:solidFill>
                <a:latin typeface="Arimo"/>
              </a:rPr>
              <a:t>ialogue practice with different Flashcards. </a:t>
            </a:r>
          </a:p>
          <a:p>
            <a:pPr>
              <a:lnSpc>
                <a:spcPts val="3840"/>
              </a:lnSpc>
              <a:spcBef>
                <a:spcPct val="0"/>
              </a:spcBef>
            </a:pPr>
            <a:r>
              <a:rPr lang="en-US" sz="3200">
                <a:solidFill>
                  <a:srgbClr val="000000"/>
                </a:solidFill>
                <a:latin typeface="Arimo"/>
              </a:rPr>
              <a:t>Provide correction and guidance as necessary.</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a:off x="10766598" y="4731109"/>
            <a:ext cx="19050" cy="1038705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a:off x="6939263" y="-17613"/>
            <a:ext cx="19050" cy="1038705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grpSp>
        <p:nvGrpSpPr>
          <p:cNvPr name="Group 53" id="53"/>
          <p:cNvGrpSpPr/>
          <p:nvPr/>
        </p:nvGrpSpPr>
        <p:grpSpPr>
          <a:xfrm rot="0">
            <a:off x="1439950" y="955500"/>
            <a:ext cx="15408000" cy="1171800"/>
            <a:chOff x="0" y="0"/>
            <a:chExt cx="20544000" cy="1562400"/>
          </a:xfrm>
        </p:grpSpPr>
        <p:sp>
          <p:nvSpPr>
            <p:cNvPr name="Freeform 54" id="54"/>
            <p:cNvSpPr/>
            <p:nvPr/>
          </p:nvSpPr>
          <p:spPr>
            <a:xfrm flipH="false" flipV="false" rot="0">
              <a:off x="0" y="0"/>
              <a:ext cx="20544028" cy="1562354"/>
            </a:xfrm>
            <a:custGeom>
              <a:avLst/>
              <a:gdLst/>
              <a:ahLst/>
              <a:cxnLst/>
              <a:rect r="r" b="b" t="t" l="l"/>
              <a:pathLst>
                <a:path h="1562354" w="20544028">
                  <a:moveTo>
                    <a:pt x="0" y="781177"/>
                  </a:moveTo>
                  <a:cubicBezTo>
                    <a:pt x="0" y="349758"/>
                    <a:pt x="349758" y="0"/>
                    <a:pt x="781177" y="0"/>
                  </a:cubicBezTo>
                  <a:lnTo>
                    <a:pt x="19762851" y="0"/>
                  </a:lnTo>
                  <a:cubicBezTo>
                    <a:pt x="20194270" y="0"/>
                    <a:pt x="20544028" y="349758"/>
                    <a:pt x="20544028" y="781177"/>
                  </a:cubicBezTo>
                  <a:cubicBezTo>
                    <a:pt x="20544028" y="1212596"/>
                    <a:pt x="20194270" y="1562354"/>
                    <a:pt x="19762851" y="1562354"/>
                  </a:cubicBezTo>
                  <a:lnTo>
                    <a:pt x="781177" y="1562354"/>
                  </a:lnTo>
                  <a:cubicBezTo>
                    <a:pt x="349758" y="1562354"/>
                    <a:pt x="0" y="1212596"/>
                    <a:pt x="0" y="781177"/>
                  </a:cubicBezTo>
                  <a:close/>
                </a:path>
              </a:pathLst>
            </a:custGeom>
            <a:solidFill>
              <a:srgbClr val="1D5BBF"/>
            </a:solidFill>
          </p:spPr>
        </p:sp>
      </p:grpSp>
      <p:sp>
        <p:nvSpPr>
          <p:cNvPr name="Freeform 55" id="55"/>
          <p:cNvSpPr/>
          <p:nvPr/>
        </p:nvSpPr>
        <p:spPr>
          <a:xfrm flipH="false" flipV="false" rot="0">
            <a:off x="1729036" y="1285482"/>
            <a:ext cx="729292" cy="525254"/>
          </a:xfrm>
          <a:custGeom>
            <a:avLst/>
            <a:gdLst/>
            <a:ahLst/>
            <a:cxnLst/>
            <a:rect r="r" b="b" t="t" l="l"/>
            <a:pathLst>
              <a:path h="525254" w="729292">
                <a:moveTo>
                  <a:pt x="0" y="0"/>
                </a:moveTo>
                <a:lnTo>
                  <a:pt x="729292" y="0"/>
                </a:lnTo>
                <a:lnTo>
                  <a:pt x="729292" y="525254"/>
                </a:lnTo>
                <a:lnTo>
                  <a:pt x="0" y="5252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6" id="56"/>
          <p:cNvSpPr/>
          <p:nvPr/>
        </p:nvSpPr>
        <p:spPr>
          <a:xfrm flipH="false" flipV="false" rot="0">
            <a:off x="169328" y="8391024"/>
            <a:ext cx="2760770" cy="2385362"/>
          </a:xfrm>
          <a:custGeom>
            <a:avLst/>
            <a:gdLst/>
            <a:ahLst/>
            <a:cxnLst/>
            <a:rect r="r" b="b" t="t" l="l"/>
            <a:pathLst>
              <a:path h="2385362" w="2760770">
                <a:moveTo>
                  <a:pt x="0" y="0"/>
                </a:moveTo>
                <a:lnTo>
                  <a:pt x="2760770" y="0"/>
                </a:lnTo>
                <a:lnTo>
                  <a:pt x="2760770" y="2385362"/>
                </a:lnTo>
                <a:lnTo>
                  <a:pt x="0" y="23853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7" id="57"/>
          <p:cNvSpPr/>
          <p:nvPr/>
        </p:nvSpPr>
        <p:spPr>
          <a:xfrm flipH="false" flipV="false" rot="0">
            <a:off x="5956020" y="4802905"/>
            <a:ext cx="1436731" cy="1555591"/>
          </a:xfrm>
          <a:custGeom>
            <a:avLst/>
            <a:gdLst/>
            <a:ahLst/>
            <a:cxnLst/>
            <a:rect r="r" b="b" t="t" l="l"/>
            <a:pathLst>
              <a:path h="1555591" w="1436731">
                <a:moveTo>
                  <a:pt x="0" y="0"/>
                </a:moveTo>
                <a:lnTo>
                  <a:pt x="1436732" y="0"/>
                </a:lnTo>
                <a:lnTo>
                  <a:pt x="1436732" y="1555591"/>
                </a:lnTo>
                <a:lnTo>
                  <a:pt x="0" y="155559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8" id="58"/>
          <p:cNvSpPr/>
          <p:nvPr/>
        </p:nvSpPr>
        <p:spPr>
          <a:xfrm flipH="false" flipV="false" rot="0">
            <a:off x="10398768" y="4731349"/>
            <a:ext cx="1451762" cy="1571865"/>
          </a:xfrm>
          <a:custGeom>
            <a:avLst/>
            <a:gdLst/>
            <a:ahLst/>
            <a:cxnLst/>
            <a:rect r="r" b="b" t="t" l="l"/>
            <a:pathLst>
              <a:path h="1571865" w="1451762">
                <a:moveTo>
                  <a:pt x="0" y="0"/>
                </a:moveTo>
                <a:lnTo>
                  <a:pt x="1451763" y="0"/>
                </a:lnTo>
                <a:lnTo>
                  <a:pt x="1451763" y="1571865"/>
                </a:lnTo>
                <a:lnTo>
                  <a:pt x="0" y="15718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59" id="59"/>
          <p:cNvSpPr/>
          <p:nvPr/>
        </p:nvSpPr>
        <p:spPr>
          <a:xfrm flipH="false" flipV="false" rot="0">
            <a:off x="2805452" y="3421282"/>
            <a:ext cx="533656" cy="393708"/>
          </a:xfrm>
          <a:custGeom>
            <a:avLst/>
            <a:gdLst/>
            <a:ahLst/>
            <a:cxnLst/>
            <a:rect r="r" b="b" t="t" l="l"/>
            <a:pathLst>
              <a:path h="393708" w="533656">
                <a:moveTo>
                  <a:pt x="0" y="0"/>
                </a:moveTo>
                <a:lnTo>
                  <a:pt x="533656" y="0"/>
                </a:lnTo>
                <a:lnTo>
                  <a:pt x="533656" y="393708"/>
                </a:lnTo>
                <a:lnTo>
                  <a:pt x="0" y="39370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0" id="60"/>
          <p:cNvSpPr/>
          <p:nvPr/>
        </p:nvSpPr>
        <p:spPr>
          <a:xfrm flipH="false" flipV="false" rot="0">
            <a:off x="2862740" y="4523906"/>
            <a:ext cx="419072" cy="414886"/>
          </a:xfrm>
          <a:custGeom>
            <a:avLst/>
            <a:gdLst/>
            <a:ahLst/>
            <a:cxnLst/>
            <a:rect r="r" b="b" t="t" l="l"/>
            <a:pathLst>
              <a:path h="414886" w="419072">
                <a:moveTo>
                  <a:pt x="0" y="0"/>
                </a:moveTo>
                <a:lnTo>
                  <a:pt x="419072" y="0"/>
                </a:lnTo>
                <a:lnTo>
                  <a:pt x="419072" y="414886"/>
                </a:lnTo>
                <a:lnTo>
                  <a:pt x="0" y="41488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61" id="61"/>
          <p:cNvSpPr/>
          <p:nvPr/>
        </p:nvSpPr>
        <p:spPr>
          <a:xfrm flipH="false" flipV="false" rot="0">
            <a:off x="6277537" y="5287914"/>
            <a:ext cx="793691" cy="585551"/>
          </a:xfrm>
          <a:custGeom>
            <a:avLst/>
            <a:gdLst/>
            <a:ahLst/>
            <a:cxnLst/>
            <a:rect r="r" b="b" t="t" l="l"/>
            <a:pathLst>
              <a:path h="585551" w="793691">
                <a:moveTo>
                  <a:pt x="0" y="0"/>
                </a:moveTo>
                <a:lnTo>
                  <a:pt x="793692" y="0"/>
                </a:lnTo>
                <a:lnTo>
                  <a:pt x="793692" y="585551"/>
                </a:lnTo>
                <a:lnTo>
                  <a:pt x="0" y="58555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2" id="62"/>
          <p:cNvSpPr/>
          <p:nvPr/>
        </p:nvSpPr>
        <p:spPr>
          <a:xfrm flipH="false" flipV="false" rot="0">
            <a:off x="10809743" y="5204036"/>
            <a:ext cx="629795" cy="623504"/>
          </a:xfrm>
          <a:custGeom>
            <a:avLst/>
            <a:gdLst/>
            <a:ahLst/>
            <a:cxnLst/>
            <a:rect r="r" b="b" t="t" l="l"/>
            <a:pathLst>
              <a:path h="623504" w="629795">
                <a:moveTo>
                  <a:pt x="0" y="0"/>
                </a:moveTo>
                <a:lnTo>
                  <a:pt x="629795" y="0"/>
                </a:lnTo>
                <a:lnTo>
                  <a:pt x="629795" y="623504"/>
                </a:lnTo>
                <a:lnTo>
                  <a:pt x="0" y="62350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63" id="63"/>
          <p:cNvSpPr/>
          <p:nvPr/>
        </p:nvSpPr>
        <p:spPr>
          <a:xfrm flipH="false" flipV="false" rot="0">
            <a:off x="13958288" y="2065533"/>
            <a:ext cx="3923321" cy="4359246"/>
          </a:xfrm>
          <a:custGeom>
            <a:avLst/>
            <a:gdLst/>
            <a:ahLst/>
            <a:cxnLst/>
            <a:rect r="r" b="b" t="t" l="l"/>
            <a:pathLst>
              <a:path h="4359246" w="3923321">
                <a:moveTo>
                  <a:pt x="0" y="0"/>
                </a:moveTo>
                <a:lnTo>
                  <a:pt x="3923322" y="0"/>
                </a:lnTo>
                <a:lnTo>
                  <a:pt x="3923322" y="4359246"/>
                </a:lnTo>
                <a:lnTo>
                  <a:pt x="0" y="4359246"/>
                </a:lnTo>
                <a:lnTo>
                  <a:pt x="0" y="0"/>
                </a:lnTo>
                <a:close/>
              </a:path>
            </a:pathLst>
          </a:custGeom>
          <a:blipFill>
            <a:blip r:embed="rId15"/>
            <a:stretch>
              <a:fillRect l="0" t="0" r="0" b="0"/>
            </a:stretch>
          </a:blipFill>
        </p:spPr>
      </p:sp>
      <p:sp>
        <p:nvSpPr>
          <p:cNvPr name="TextBox 64" id="64"/>
          <p:cNvSpPr txBox="true"/>
          <p:nvPr/>
        </p:nvSpPr>
        <p:spPr>
          <a:xfrm rot="0">
            <a:off x="1531425" y="1078308"/>
            <a:ext cx="15225150" cy="939600"/>
          </a:xfrm>
          <a:prstGeom prst="rect">
            <a:avLst/>
          </a:prstGeom>
        </p:spPr>
        <p:txBody>
          <a:bodyPr anchor="t" rtlCol="false" tIns="0" lIns="0" bIns="0" rIns="0">
            <a:spAutoFit/>
          </a:bodyPr>
          <a:lstStyle/>
          <a:p>
            <a:pPr algn="ctr">
              <a:lnSpc>
                <a:spcPts val="6719"/>
              </a:lnSpc>
            </a:pPr>
            <a:r>
              <a:rPr lang="en-US" sz="5599">
                <a:solidFill>
                  <a:srgbClr val="FFFFFF"/>
                </a:solidFill>
                <a:latin typeface="Atma Bold"/>
              </a:rPr>
              <a:t>Taking care of your body</a:t>
            </a:r>
          </a:p>
        </p:txBody>
      </p:sp>
      <p:sp>
        <p:nvSpPr>
          <p:cNvPr name="TextBox 65" id="65"/>
          <p:cNvSpPr txBox="true"/>
          <p:nvPr/>
        </p:nvSpPr>
        <p:spPr>
          <a:xfrm rot="0">
            <a:off x="4193085" y="3315924"/>
            <a:ext cx="7916523" cy="952773"/>
          </a:xfrm>
          <a:prstGeom prst="rect">
            <a:avLst/>
          </a:prstGeom>
        </p:spPr>
        <p:txBody>
          <a:bodyPr anchor="t" rtlCol="false" tIns="0" lIns="0" bIns="0" rIns="0">
            <a:spAutoFit/>
          </a:bodyPr>
          <a:lstStyle/>
          <a:p>
            <a:pPr algn="ctr">
              <a:lnSpc>
                <a:spcPts val="7697"/>
              </a:lnSpc>
            </a:pPr>
            <a:r>
              <a:rPr lang="en-US" sz="6414">
                <a:solidFill>
                  <a:srgbClr val="000000"/>
                </a:solidFill>
                <a:latin typeface="KG Second Chances Solid"/>
              </a:rPr>
              <a:t>Q: Is his head big?</a:t>
            </a:r>
            <a:r>
              <a:rPr lang="en-US" sz="6414">
                <a:solidFill>
                  <a:srgbClr val="000000"/>
                </a:solidFill>
                <a:latin typeface="KG Second Chances Solid"/>
              </a:rPr>
              <a:t> </a:t>
            </a:r>
          </a:p>
        </p:txBody>
      </p:sp>
      <p:sp>
        <p:nvSpPr>
          <p:cNvPr name="TextBox 66" id="66"/>
          <p:cNvSpPr txBox="true"/>
          <p:nvPr/>
        </p:nvSpPr>
        <p:spPr>
          <a:xfrm rot="0">
            <a:off x="4275181" y="6316008"/>
            <a:ext cx="10177640" cy="952773"/>
          </a:xfrm>
          <a:prstGeom prst="rect">
            <a:avLst/>
          </a:prstGeom>
        </p:spPr>
        <p:txBody>
          <a:bodyPr anchor="t" rtlCol="false" tIns="0" lIns="0" bIns="0" rIns="0">
            <a:spAutoFit/>
          </a:bodyPr>
          <a:lstStyle/>
          <a:p>
            <a:pPr algn="ctr">
              <a:lnSpc>
                <a:spcPts val="7697"/>
              </a:lnSpc>
              <a:spcBef>
                <a:spcPct val="0"/>
              </a:spcBef>
            </a:pPr>
            <a:r>
              <a:rPr lang="en-US" sz="6414">
                <a:solidFill>
                  <a:srgbClr val="000000"/>
                </a:solidFill>
                <a:latin typeface="KG Second Chances Solid"/>
              </a:rPr>
              <a:t>A: </a:t>
            </a:r>
            <a:r>
              <a:rPr lang="en-US" sz="6414">
                <a:solidFill>
                  <a:srgbClr val="000000"/>
                </a:solidFill>
                <a:latin typeface="KG Second Chances Solid"/>
              </a:rPr>
              <a:t>Yes, it is. / No, it isn't.</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a:off x="14073703" y="-17613"/>
            <a:ext cx="19050" cy="1038705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grpSp>
        <p:nvGrpSpPr>
          <p:cNvPr name="Group 53" id="53"/>
          <p:cNvGrpSpPr/>
          <p:nvPr/>
        </p:nvGrpSpPr>
        <p:grpSpPr>
          <a:xfrm rot="0">
            <a:off x="1439950" y="955500"/>
            <a:ext cx="15408000" cy="1171800"/>
            <a:chOff x="0" y="0"/>
            <a:chExt cx="20544000" cy="1562400"/>
          </a:xfrm>
        </p:grpSpPr>
        <p:sp>
          <p:nvSpPr>
            <p:cNvPr name="Freeform 54" id="54"/>
            <p:cNvSpPr/>
            <p:nvPr/>
          </p:nvSpPr>
          <p:spPr>
            <a:xfrm flipH="false" flipV="false" rot="0">
              <a:off x="0" y="0"/>
              <a:ext cx="20544028" cy="1562354"/>
            </a:xfrm>
            <a:custGeom>
              <a:avLst/>
              <a:gdLst/>
              <a:ahLst/>
              <a:cxnLst/>
              <a:rect r="r" b="b" t="t" l="l"/>
              <a:pathLst>
                <a:path h="1562354" w="20544028">
                  <a:moveTo>
                    <a:pt x="0" y="781177"/>
                  </a:moveTo>
                  <a:cubicBezTo>
                    <a:pt x="0" y="349758"/>
                    <a:pt x="349758" y="0"/>
                    <a:pt x="781177" y="0"/>
                  </a:cubicBezTo>
                  <a:lnTo>
                    <a:pt x="19762851" y="0"/>
                  </a:lnTo>
                  <a:cubicBezTo>
                    <a:pt x="20194270" y="0"/>
                    <a:pt x="20544028" y="349758"/>
                    <a:pt x="20544028" y="781177"/>
                  </a:cubicBezTo>
                  <a:cubicBezTo>
                    <a:pt x="20544028" y="1212596"/>
                    <a:pt x="20194270" y="1562354"/>
                    <a:pt x="19762851" y="1562354"/>
                  </a:cubicBezTo>
                  <a:lnTo>
                    <a:pt x="781177" y="1562354"/>
                  </a:lnTo>
                  <a:cubicBezTo>
                    <a:pt x="349758" y="1562354"/>
                    <a:pt x="0" y="1212596"/>
                    <a:pt x="0" y="781177"/>
                  </a:cubicBezTo>
                  <a:close/>
                </a:path>
              </a:pathLst>
            </a:custGeom>
            <a:solidFill>
              <a:srgbClr val="1D5BBF"/>
            </a:solidFill>
          </p:spPr>
        </p:sp>
      </p:grpSp>
      <p:sp>
        <p:nvSpPr>
          <p:cNvPr name="Freeform 55" id="55"/>
          <p:cNvSpPr/>
          <p:nvPr/>
        </p:nvSpPr>
        <p:spPr>
          <a:xfrm flipH="false" flipV="false" rot="0">
            <a:off x="14815500" y="296200"/>
            <a:ext cx="3695200" cy="1947600"/>
          </a:xfrm>
          <a:custGeom>
            <a:avLst/>
            <a:gdLst/>
            <a:ahLst/>
            <a:cxnLst/>
            <a:rect r="r" b="b" t="t" l="l"/>
            <a:pathLst>
              <a:path h="1947600" w="3695200">
                <a:moveTo>
                  <a:pt x="0" y="0"/>
                </a:moveTo>
                <a:lnTo>
                  <a:pt x="3695200" y="0"/>
                </a:lnTo>
                <a:lnTo>
                  <a:pt x="3695200" y="1947600"/>
                </a:lnTo>
                <a:lnTo>
                  <a:pt x="0" y="19476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6" id="56"/>
          <p:cNvSpPr/>
          <p:nvPr/>
        </p:nvSpPr>
        <p:spPr>
          <a:xfrm flipH="false" flipV="false" rot="0">
            <a:off x="1709044" y="1285482"/>
            <a:ext cx="729292" cy="525254"/>
          </a:xfrm>
          <a:custGeom>
            <a:avLst/>
            <a:gdLst/>
            <a:ahLst/>
            <a:cxnLst/>
            <a:rect r="r" b="b" t="t" l="l"/>
            <a:pathLst>
              <a:path h="525254" w="729292">
                <a:moveTo>
                  <a:pt x="0" y="0"/>
                </a:moveTo>
                <a:lnTo>
                  <a:pt x="729292" y="0"/>
                </a:lnTo>
                <a:lnTo>
                  <a:pt x="729292" y="525254"/>
                </a:lnTo>
                <a:lnTo>
                  <a:pt x="0" y="5252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7" id="57"/>
          <p:cNvGrpSpPr/>
          <p:nvPr/>
        </p:nvGrpSpPr>
        <p:grpSpPr>
          <a:xfrm rot="0">
            <a:off x="6049031" y="3129209"/>
            <a:ext cx="12031286" cy="5071523"/>
            <a:chOff x="0" y="0"/>
            <a:chExt cx="16041714" cy="6762031"/>
          </a:xfrm>
        </p:grpSpPr>
        <p:sp>
          <p:nvSpPr>
            <p:cNvPr name="Freeform 58" id="58"/>
            <p:cNvSpPr/>
            <p:nvPr/>
          </p:nvSpPr>
          <p:spPr>
            <a:xfrm flipH="false" flipV="false" rot="0">
              <a:off x="0" y="0"/>
              <a:ext cx="16041705" cy="6762109"/>
            </a:xfrm>
            <a:custGeom>
              <a:avLst/>
              <a:gdLst/>
              <a:ahLst/>
              <a:cxnLst/>
              <a:rect r="r" b="b" t="t" l="l"/>
              <a:pathLst>
                <a:path h="6762109" w="16041705">
                  <a:moveTo>
                    <a:pt x="0" y="3381213"/>
                  </a:moveTo>
                  <a:cubicBezTo>
                    <a:pt x="0" y="1514053"/>
                    <a:pt x="718623" y="0"/>
                    <a:pt x="1604842" y="0"/>
                  </a:cubicBezTo>
                  <a:lnTo>
                    <a:pt x="14436863" y="0"/>
                  </a:lnTo>
                  <a:cubicBezTo>
                    <a:pt x="15323082" y="0"/>
                    <a:pt x="16041705" y="1514053"/>
                    <a:pt x="16041705" y="3381213"/>
                  </a:cubicBezTo>
                  <a:cubicBezTo>
                    <a:pt x="16041705" y="5248373"/>
                    <a:pt x="15323082" y="6762109"/>
                    <a:pt x="14436863" y="6762109"/>
                  </a:cubicBezTo>
                  <a:lnTo>
                    <a:pt x="1604842" y="6762109"/>
                  </a:lnTo>
                  <a:cubicBezTo>
                    <a:pt x="718623" y="6761783"/>
                    <a:pt x="0" y="5248373"/>
                    <a:pt x="0" y="3381213"/>
                  </a:cubicBezTo>
                  <a:close/>
                </a:path>
              </a:pathLst>
            </a:custGeom>
            <a:solidFill>
              <a:srgbClr val="FF5500"/>
            </a:solidFill>
          </p:spPr>
        </p:sp>
      </p:grpSp>
      <p:sp>
        <p:nvSpPr>
          <p:cNvPr name="Freeform 59" id="59"/>
          <p:cNvSpPr/>
          <p:nvPr/>
        </p:nvSpPr>
        <p:spPr>
          <a:xfrm flipH="false" flipV="false" rot="0">
            <a:off x="377437" y="4210359"/>
            <a:ext cx="5525030" cy="5854336"/>
          </a:xfrm>
          <a:custGeom>
            <a:avLst/>
            <a:gdLst/>
            <a:ahLst/>
            <a:cxnLst/>
            <a:rect r="r" b="b" t="t" l="l"/>
            <a:pathLst>
              <a:path h="5854336" w="5525030">
                <a:moveTo>
                  <a:pt x="0" y="0"/>
                </a:moveTo>
                <a:lnTo>
                  <a:pt x="5525030" y="0"/>
                </a:lnTo>
                <a:lnTo>
                  <a:pt x="5525030" y="5854336"/>
                </a:lnTo>
                <a:lnTo>
                  <a:pt x="0" y="5854336"/>
                </a:lnTo>
                <a:lnTo>
                  <a:pt x="0" y="0"/>
                </a:lnTo>
                <a:close/>
              </a:path>
            </a:pathLst>
          </a:custGeom>
          <a:blipFill>
            <a:blip r:embed="rId6"/>
            <a:stretch>
              <a:fillRect l="0" t="0" r="0" b="0"/>
            </a:stretch>
          </a:blipFill>
        </p:spPr>
      </p:sp>
      <p:sp>
        <p:nvSpPr>
          <p:cNvPr name="TextBox 60" id="60"/>
          <p:cNvSpPr txBox="true"/>
          <p:nvPr/>
        </p:nvSpPr>
        <p:spPr>
          <a:xfrm rot="0">
            <a:off x="6641785" y="3354270"/>
            <a:ext cx="11041264" cy="5486400"/>
          </a:xfrm>
          <a:prstGeom prst="rect">
            <a:avLst/>
          </a:prstGeom>
        </p:spPr>
        <p:txBody>
          <a:bodyPr anchor="t" rtlCol="false" tIns="0" lIns="0" bIns="0" rIns="0">
            <a:spAutoFit/>
          </a:bodyPr>
          <a:lstStyle/>
          <a:p>
            <a:pPr>
              <a:lnSpc>
                <a:spcPts val="7200"/>
              </a:lnSpc>
            </a:pPr>
            <a:r>
              <a:rPr lang="en-US" sz="6000">
                <a:solidFill>
                  <a:srgbClr val="FFFFFF"/>
                </a:solidFill>
                <a:latin typeface="Atma Bold"/>
              </a:rPr>
              <a:t>Instruct students to touch the body part you mention when you say "Simon says...". Utilise the extension vocabulary and adjectives in your commands.</a:t>
            </a:r>
          </a:p>
          <a:p>
            <a:pPr algn="l">
              <a:lnSpc>
                <a:spcPts val="7200"/>
              </a:lnSpc>
            </a:pPr>
          </a:p>
        </p:txBody>
      </p:sp>
      <p:sp>
        <p:nvSpPr>
          <p:cNvPr name="TextBox 61" id="61"/>
          <p:cNvSpPr txBox="true"/>
          <p:nvPr/>
        </p:nvSpPr>
        <p:spPr>
          <a:xfrm rot="0">
            <a:off x="1531425" y="1078308"/>
            <a:ext cx="15225150" cy="847725"/>
          </a:xfrm>
          <a:prstGeom prst="rect">
            <a:avLst/>
          </a:prstGeom>
        </p:spPr>
        <p:txBody>
          <a:bodyPr anchor="t" rtlCol="false" tIns="0" lIns="0" bIns="0" rIns="0">
            <a:spAutoFit/>
          </a:bodyPr>
          <a:lstStyle/>
          <a:p>
            <a:pPr algn="ctr">
              <a:lnSpc>
                <a:spcPts val="6719"/>
              </a:lnSpc>
            </a:pPr>
            <a:r>
              <a:rPr lang="en-US" sz="5599">
                <a:solidFill>
                  <a:srgbClr val="FFFFFF"/>
                </a:solidFill>
                <a:latin typeface="Atma Bold"/>
              </a:rPr>
              <a:t>Activity 2 - Body Parts Simon Says</a:t>
            </a:r>
            <a:r>
              <a:rPr lang="en-US" sz="5599">
                <a:solidFill>
                  <a:srgbClr val="FFFFFF"/>
                </a:solidFill>
                <a:latin typeface="Atma Bold"/>
              </a:rPr>
              <a:t>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grpSp>
        <p:nvGrpSpPr>
          <p:cNvPr name="Group 52" id="52"/>
          <p:cNvGrpSpPr/>
          <p:nvPr/>
        </p:nvGrpSpPr>
        <p:grpSpPr>
          <a:xfrm rot="0">
            <a:off x="1439950" y="955500"/>
            <a:ext cx="15408000" cy="1171800"/>
            <a:chOff x="0" y="0"/>
            <a:chExt cx="20544000" cy="1562400"/>
          </a:xfrm>
        </p:grpSpPr>
        <p:sp>
          <p:nvSpPr>
            <p:cNvPr name="Freeform 53" id="53"/>
            <p:cNvSpPr/>
            <p:nvPr/>
          </p:nvSpPr>
          <p:spPr>
            <a:xfrm flipH="false" flipV="false" rot="0">
              <a:off x="0" y="0"/>
              <a:ext cx="20544028" cy="1562354"/>
            </a:xfrm>
            <a:custGeom>
              <a:avLst/>
              <a:gdLst/>
              <a:ahLst/>
              <a:cxnLst/>
              <a:rect r="r" b="b" t="t" l="l"/>
              <a:pathLst>
                <a:path h="1562354" w="20544028">
                  <a:moveTo>
                    <a:pt x="0" y="781177"/>
                  </a:moveTo>
                  <a:cubicBezTo>
                    <a:pt x="0" y="349758"/>
                    <a:pt x="349758" y="0"/>
                    <a:pt x="781177" y="0"/>
                  </a:cubicBezTo>
                  <a:lnTo>
                    <a:pt x="19762851" y="0"/>
                  </a:lnTo>
                  <a:cubicBezTo>
                    <a:pt x="20194270" y="0"/>
                    <a:pt x="20544028" y="349758"/>
                    <a:pt x="20544028" y="781177"/>
                  </a:cubicBezTo>
                  <a:cubicBezTo>
                    <a:pt x="20544028" y="1212596"/>
                    <a:pt x="20194270" y="1562354"/>
                    <a:pt x="19762851" y="1562354"/>
                  </a:cubicBezTo>
                  <a:lnTo>
                    <a:pt x="781177" y="1562354"/>
                  </a:lnTo>
                  <a:cubicBezTo>
                    <a:pt x="349758" y="1562354"/>
                    <a:pt x="0" y="1212596"/>
                    <a:pt x="0" y="781177"/>
                  </a:cubicBezTo>
                  <a:close/>
                </a:path>
              </a:pathLst>
            </a:custGeom>
            <a:solidFill>
              <a:srgbClr val="1D5BBF"/>
            </a:solidFill>
          </p:spPr>
        </p:sp>
      </p:grpSp>
      <p:sp>
        <p:nvSpPr>
          <p:cNvPr name="Freeform 54" id="54"/>
          <p:cNvSpPr/>
          <p:nvPr/>
        </p:nvSpPr>
        <p:spPr>
          <a:xfrm flipH="false" flipV="false" rot="0">
            <a:off x="15772294" y="1285482"/>
            <a:ext cx="729292" cy="525254"/>
          </a:xfrm>
          <a:custGeom>
            <a:avLst/>
            <a:gdLst/>
            <a:ahLst/>
            <a:cxnLst/>
            <a:rect r="r" b="b" t="t" l="l"/>
            <a:pathLst>
              <a:path h="525254" w="729292">
                <a:moveTo>
                  <a:pt x="0" y="0"/>
                </a:moveTo>
                <a:lnTo>
                  <a:pt x="729292" y="0"/>
                </a:lnTo>
                <a:lnTo>
                  <a:pt x="729292" y="525254"/>
                </a:lnTo>
                <a:lnTo>
                  <a:pt x="0" y="5252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5" id="55"/>
          <p:cNvSpPr/>
          <p:nvPr/>
        </p:nvSpPr>
        <p:spPr>
          <a:xfrm flipH="false" flipV="false" rot="0">
            <a:off x="433226" y="253730"/>
            <a:ext cx="2362196" cy="2720038"/>
          </a:xfrm>
          <a:custGeom>
            <a:avLst/>
            <a:gdLst/>
            <a:ahLst/>
            <a:cxnLst/>
            <a:rect r="r" b="b" t="t" l="l"/>
            <a:pathLst>
              <a:path h="2720038" w="2362196">
                <a:moveTo>
                  <a:pt x="0" y="0"/>
                </a:moveTo>
                <a:lnTo>
                  <a:pt x="2362196" y="0"/>
                </a:lnTo>
                <a:lnTo>
                  <a:pt x="2362196" y="2720038"/>
                </a:lnTo>
                <a:lnTo>
                  <a:pt x="0" y="27200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6" id="56"/>
          <p:cNvSpPr/>
          <p:nvPr/>
        </p:nvSpPr>
        <p:spPr>
          <a:xfrm flipH="false" flipV="false" rot="0">
            <a:off x="16310650" y="8635369"/>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7" id="57"/>
          <p:cNvGrpSpPr/>
          <p:nvPr/>
        </p:nvGrpSpPr>
        <p:grpSpPr>
          <a:xfrm rot="0">
            <a:off x="3690742" y="3447812"/>
            <a:ext cx="10149599" cy="1412816"/>
            <a:chOff x="0" y="0"/>
            <a:chExt cx="8150346" cy="1134522"/>
          </a:xfrm>
        </p:grpSpPr>
        <p:sp>
          <p:nvSpPr>
            <p:cNvPr name="Freeform 58" id="58"/>
            <p:cNvSpPr/>
            <p:nvPr/>
          </p:nvSpPr>
          <p:spPr>
            <a:xfrm flipH="false" flipV="false" rot="0">
              <a:off x="0" y="0"/>
              <a:ext cx="8150341" cy="1134600"/>
            </a:xfrm>
            <a:custGeom>
              <a:avLst/>
              <a:gdLst/>
              <a:ahLst/>
              <a:cxnLst/>
              <a:rect r="r" b="b" t="t" l="l"/>
              <a:pathLst>
                <a:path h="1134600" w="8150341">
                  <a:moveTo>
                    <a:pt x="0" y="567294"/>
                  </a:moveTo>
                  <a:cubicBezTo>
                    <a:pt x="0" y="254025"/>
                    <a:pt x="365112" y="0"/>
                    <a:pt x="815375" y="0"/>
                  </a:cubicBezTo>
                  <a:lnTo>
                    <a:pt x="7334966" y="0"/>
                  </a:lnTo>
                  <a:cubicBezTo>
                    <a:pt x="7785229" y="0"/>
                    <a:pt x="8150341" y="254025"/>
                    <a:pt x="8150341" y="567294"/>
                  </a:cubicBezTo>
                  <a:cubicBezTo>
                    <a:pt x="8150341" y="880563"/>
                    <a:pt x="7785229" y="1134600"/>
                    <a:pt x="7334966" y="1134600"/>
                  </a:cubicBezTo>
                  <a:lnTo>
                    <a:pt x="815375" y="1134600"/>
                  </a:lnTo>
                  <a:cubicBezTo>
                    <a:pt x="365112" y="1134480"/>
                    <a:pt x="0" y="880563"/>
                    <a:pt x="0" y="567294"/>
                  </a:cubicBezTo>
                  <a:close/>
                </a:path>
              </a:pathLst>
            </a:custGeom>
            <a:solidFill>
              <a:srgbClr val="FF5500"/>
            </a:solidFill>
          </p:spPr>
        </p:sp>
      </p:grpSp>
      <p:sp>
        <p:nvSpPr>
          <p:cNvPr name="TextBox 59" id="59"/>
          <p:cNvSpPr txBox="true"/>
          <p:nvPr/>
        </p:nvSpPr>
        <p:spPr>
          <a:xfrm rot="0">
            <a:off x="4010775" y="6503100"/>
            <a:ext cx="3075750" cy="606600"/>
          </a:xfrm>
          <a:prstGeom prst="rect">
            <a:avLst/>
          </a:prstGeom>
        </p:spPr>
        <p:txBody>
          <a:bodyPr anchor="t" rtlCol="false" tIns="0" lIns="0" bIns="0" rIns="0">
            <a:spAutoFit/>
          </a:bodyPr>
          <a:lstStyle/>
          <a:p>
            <a:pPr algn="l">
              <a:lnSpc>
                <a:spcPts val="4800"/>
              </a:lnSpc>
            </a:pPr>
            <a:r>
              <a:rPr lang="en-US" sz="4000">
                <a:solidFill>
                  <a:srgbClr val="FFFFFF"/>
                </a:solidFill>
                <a:latin typeface="Atma Bold"/>
              </a:rPr>
              <a:t>Mars</a:t>
            </a:r>
          </a:p>
        </p:txBody>
      </p:sp>
      <p:sp>
        <p:nvSpPr>
          <p:cNvPr name="TextBox 60" id="60"/>
          <p:cNvSpPr txBox="true"/>
          <p:nvPr/>
        </p:nvSpPr>
        <p:spPr>
          <a:xfrm rot="0">
            <a:off x="1531425" y="1078308"/>
            <a:ext cx="15225150" cy="847725"/>
          </a:xfrm>
          <a:prstGeom prst="rect">
            <a:avLst/>
          </a:prstGeom>
        </p:spPr>
        <p:txBody>
          <a:bodyPr anchor="t" rtlCol="false" tIns="0" lIns="0" bIns="0" rIns="0">
            <a:spAutoFit/>
          </a:bodyPr>
          <a:lstStyle/>
          <a:p>
            <a:pPr algn="ctr">
              <a:lnSpc>
                <a:spcPts val="6719"/>
              </a:lnSpc>
            </a:pPr>
            <a:r>
              <a:rPr lang="en-US" sz="5599">
                <a:solidFill>
                  <a:srgbClr val="FFFFFF"/>
                </a:solidFill>
                <a:latin typeface="Atma Bold"/>
              </a:rPr>
              <a:t>Dialogue</a:t>
            </a:r>
            <a:r>
              <a:rPr lang="en-US" sz="5599">
                <a:solidFill>
                  <a:srgbClr val="FFFFFF"/>
                </a:solidFill>
                <a:latin typeface="Atma Bold"/>
              </a:rPr>
              <a:t> Practice 2</a:t>
            </a:r>
          </a:p>
        </p:txBody>
      </p:sp>
      <p:sp>
        <p:nvSpPr>
          <p:cNvPr name="TextBox 61" id="61"/>
          <p:cNvSpPr txBox="true"/>
          <p:nvPr/>
        </p:nvSpPr>
        <p:spPr>
          <a:xfrm rot="0">
            <a:off x="4194130" y="3639870"/>
            <a:ext cx="9326008" cy="1000125"/>
          </a:xfrm>
          <a:prstGeom prst="rect">
            <a:avLst/>
          </a:prstGeom>
        </p:spPr>
        <p:txBody>
          <a:bodyPr anchor="t" rtlCol="false" tIns="0" lIns="0" bIns="0" rIns="0">
            <a:spAutoFit/>
          </a:bodyPr>
          <a:lstStyle/>
          <a:p>
            <a:pPr algn="l">
              <a:lnSpc>
                <a:spcPts val="3840"/>
              </a:lnSpc>
            </a:pPr>
            <a:r>
              <a:rPr lang="en-US" sz="3200">
                <a:solidFill>
                  <a:srgbClr val="001635"/>
                </a:solidFill>
                <a:latin typeface="Arimo"/>
              </a:rPr>
              <a:t>Pair the students again and distribute a new set of body part and adjective Flashcards to each pair. </a:t>
            </a:r>
          </a:p>
        </p:txBody>
      </p:sp>
      <p:sp>
        <p:nvSpPr>
          <p:cNvPr name="Freeform 62" id="62"/>
          <p:cNvSpPr/>
          <p:nvPr/>
        </p:nvSpPr>
        <p:spPr>
          <a:xfrm flipH="false" flipV="false" rot="0">
            <a:off x="1307217" y="4565652"/>
            <a:ext cx="1934414" cy="2094302"/>
          </a:xfrm>
          <a:custGeom>
            <a:avLst/>
            <a:gdLst/>
            <a:ahLst/>
            <a:cxnLst/>
            <a:rect r="r" b="b" t="t" l="l"/>
            <a:pathLst>
              <a:path h="2094302" w="1934414">
                <a:moveTo>
                  <a:pt x="0" y="0"/>
                </a:moveTo>
                <a:lnTo>
                  <a:pt x="1934414" y="0"/>
                </a:lnTo>
                <a:lnTo>
                  <a:pt x="1934414" y="2094302"/>
                </a:lnTo>
                <a:lnTo>
                  <a:pt x="0" y="209430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3" id="63"/>
          <p:cNvSpPr/>
          <p:nvPr/>
        </p:nvSpPr>
        <p:spPr>
          <a:xfrm flipH="false" flipV="false" rot="0">
            <a:off x="16004723" y="2458040"/>
            <a:ext cx="1934414" cy="2094302"/>
          </a:xfrm>
          <a:custGeom>
            <a:avLst/>
            <a:gdLst/>
            <a:ahLst/>
            <a:cxnLst/>
            <a:rect r="r" b="b" t="t" l="l"/>
            <a:pathLst>
              <a:path h="2094302" w="1934414">
                <a:moveTo>
                  <a:pt x="0" y="0"/>
                </a:moveTo>
                <a:lnTo>
                  <a:pt x="1934414" y="0"/>
                </a:lnTo>
                <a:lnTo>
                  <a:pt x="1934414" y="2094302"/>
                </a:lnTo>
                <a:lnTo>
                  <a:pt x="0" y="209430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4" id="64"/>
          <p:cNvSpPr/>
          <p:nvPr/>
        </p:nvSpPr>
        <p:spPr>
          <a:xfrm flipH="false" flipV="false" rot="0">
            <a:off x="85786" y="8010042"/>
            <a:ext cx="1934414" cy="2094302"/>
          </a:xfrm>
          <a:custGeom>
            <a:avLst/>
            <a:gdLst/>
            <a:ahLst/>
            <a:cxnLst/>
            <a:rect r="r" b="b" t="t" l="l"/>
            <a:pathLst>
              <a:path h="2094302" w="1934414">
                <a:moveTo>
                  <a:pt x="0" y="0"/>
                </a:moveTo>
                <a:lnTo>
                  <a:pt x="1934414" y="0"/>
                </a:lnTo>
                <a:lnTo>
                  <a:pt x="1934414" y="2094302"/>
                </a:lnTo>
                <a:lnTo>
                  <a:pt x="0" y="209430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5" id="65"/>
          <p:cNvSpPr/>
          <p:nvPr/>
        </p:nvSpPr>
        <p:spPr>
          <a:xfrm flipH="false" flipV="false" rot="0">
            <a:off x="601138" y="8651096"/>
            <a:ext cx="903710" cy="812196"/>
          </a:xfrm>
          <a:custGeom>
            <a:avLst/>
            <a:gdLst/>
            <a:ahLst/>
            <a:cxnLst/>
            <a:rect r="r" b="b" t="t" l="l"/>
            <a:pathLst>
              <a:path h="812196" w="903710">
                <a:moveTo>
                  <a:pt x="0" y="0"/>
                </a:moveTo>
                <a:lnTo>
                  <a:pt x="903710" y="0"/>
                </a:lnTo>
                <a:lnTo>
                  <a:pt x="903710" y="812196"/>
                </a:lnTo>
                <a:lnTo>
                  <a:pt x="0" y="81219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6" id="66"/>
          <p:cNvSpPr/>
          <p:nvPr/>
        </p:nvSpPr>
        <p:spPr>
          <a:xfrm flipH="false" flipV="false" rot="0">
            <a:off x="1821807" y="5233076"/>
            <a:ext cx="905236" cy="759454"/>
          </a:xfrm>
          <a:custGeom>
            <a:avLst/>
            <a:gdLst/>
            <a:ahLst/>
            <a:cxnLst/>
            <a:rect r="r" b="b" t="t" l="l"/>
            <a:pathLst>
              <a:path h="759454" w="905236">
                <a:moveTo>
                  <a:pt x="0" y="0"/>
                </a:moveTo>
                <a:lnTo>
                  <a:pt x="905236" y="0"/>
                </a:lnTo>
                <a:lnTo>
                  <a:pt x="905236" y="759454"/>
                </a:lnTo>
                <a:lnTo>
                  <a:pt x="0" y="7594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7" id="67"/>
          <p:cNvSpPr/>
          <p:nvPr/>
        </p:nvSpPr>
        <p:spPr>
          <a:xfrm flipH="false" flipV="false" rot="0">
            <a:off x="16519365" y="3093686"/>
            <a:ext cx="905128" cy="823012"/>
          </a:xfrm>
          <a:custGeom>
            <a:avLst/>
            <a:gdLst/>
            <a:ahLst/>
            <a:cxnLst/>
            <a:rect r="r" b="b" t="t" l="l"/>
            <a:pathLst>
              <a:path h="823012" w="905128">
                <a:moveTo>
                  <a:pt x="0" y="0"/>
                </a:moveTo>
                <a:lnTo>
                  <a:pt x="905128" y="0"/>
                </a:lnTo>
                <a:lnTo>
                  <a:pt x="905128" y="823012"/>
                </a:lnTo>
                <a:lnTo>
                  <a:pt x="0" y="82301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68" id="68"/>
          <p:cNvGrpSpPr/>
          <p:nvPr/>
        </p:nvGrpSpPr>
        <p:grpSpPr>
          <a:xfrm rot="0">
            <a:off x="3655968" y="5314739"/>
            <a:ext cx="9628995" cy="1412816"/>
            <a:chOff x="0" y="0"/>
            <a:chExt cx="7732291" cy="1134522"/>
          </a:xfrm>
        </p:grpSpPr>
        <p:sp>
          <p:nvSpPr>
            <p:cNvPr name="Freeform 69" id="69"/>
            <p:cNvSpPr/>
            <p:nvPr/>
          </p:nvSpPr>
          <p:spPr>
            <a:xfrm flipH="false" flipV="false" rot="0">
              <a:off x="0" y="0"/>
              <a:ext cx="7732286" cy="1134600"/>
            </a:xfrm>
            <a:custGeom>
              <a:avLst/>
              <a:gdLst/>
              <a:ahLst/>
              <a:cxnLst/>
              <a:rect r="r" b="b" t="t" l="l"/>
              <a:pathLst>
                <a:path h="1134600" w="7732286">
                  <a:moveTo>
                    <a:pt x="0" y="567294"/>
                  </a:moveTo>
                  <a:cubicBezTo>
                    <a:pt x="0" y="254025"/>
                    <a:pt x="346384" y="0"/>
                    <a:pt x="773552" y="0"/>
                  </a:cubicBezTo>
                  <a:lnTo>
                    <a:pt x="6958734" y="0"/>
                  </a:lnTo>
                  <a:cubicBezTo>
                    <a:pt x="7385902" y="0"/>
                    <a:pt x="7732286" y="254025"/>
                    <a:pt x="7732286" y="567294"/>
                  </a:cubicBezTo>
                  <a:cubicBezTo>
                    <a:pt x="7732286" y="880563"/>
                    <a:pt x="7385902" y="1134600"/>
                    <a:pt x="6958734" y="1134600"/>
                  </a:cubicBezTo>
                  <a:lnTo>
                    <a:pt x="773552" y="1134600"/>
                  </a:lnTo>
                  <a:cubicBezTo>
                    <a:pt x="346384" y="1134480"/>
                    <a:pt x="0" y="880563"/>
                    <a:pt x="0" y="567294"/>
                  </a:cubicBezTo>
                  <a:close/>
                </a:path>
              </a:pathLst>
            </a:custGeom>
            <a:solidFill>
              <a:srgbClr val="FF5500"/>
            </a:solidFill>
          </p:spPr>
        </p:sp>
      </p:grpSp>
      <p:sp>
        <p:nvSpPr>
          <p:cNvPr name="TextBox 70" id="70"/>
          <p:cNvSpPr txBox="true"/>
          <p:nvPr/>
        </p:nvSpPr>
        <p:spPr>
          <a:xfrm rot="0">
            <a:off x="4175307" y="5503012"/>
            <a:ext cx="8810315" cy="1000125"/>
          </a:xfrm>
          <a:prstGeom prst="rect">
            <a:avLst/>
          </a:prstGeom>
        </p:spPr>
        <p:txBody>
          <a:bodyPr anchor="t" rtlCol="false" tIns="0" lIns="0" bIns="0" rIns="0">
            <a:spAutoFit/>
          </a:bodyPr>
          <a:lstStyle/>
          <a:p>
            <a:pPr>
              <a:lnSpc>
                <a:spcPts val="3840"/>
              </a:lnSpc>
              <a:spcBef>
                <a:spcPct val="0"/>
              </a:spcBef>
            </a:pPr>
            <a:r>
              <a:rPr lang="en-US" sz="3200">
                <a:solidFill>
                  <a:srgbClr val="000000"/>
                </a:solidFill>
                <a:latin typeface="Arimo"/>
              </a:rPr>
              <a:t>Practice the dialogue, "Are they long? Yes, they are. / No, they aren't." using the Flashcards.</a:t>
            </a:r>
          </a:p>
        </p:txBody>
      </p:sp>
      <p:grpSp>
        <p:nvGrpSpPr>
          <p:cNvPr name="Group 71" id="71"/>
          <p:cNvGrpSpPr/>
          <p:nvPr/>
        </p:nvGrpSpPr>
        <p:grpSpPr>
          <a:xfrm rot="0">
            <a:off x="3641681" y="7242302"/>
            <a:ext cx="9471039" cy="1412816"/>
            <a:chOff x="0" y="0"/>
            <a:chExt cx="7605448" cy="1134522"/>
          </a:xfrm>
        </p:grpSpPr>
        <p:sp>
          <p:nvSpPr>
            <p:cNvPr name="Freeform 72" id="72"/>
            <p:cNvSpPr/>
            <p:nvPr/>
          </p:nvSpPr>
          <p:spPr>
            <a:xfrm flipH="false" flipV="false" rot="0">
              <a:off x="0" y="0"/>
              <a:ext cx="7605444" cy="1134600"/>
            </a:xfrm>
            <a:custGeom>
              <a:avLst/>
              <a:gdLst/>
              <a:ahLst/>
              <a:cxnLst/>
              <a:rect r="r" b="b" t="t" l="l"/>
              <a:pathLst>
                <a:path h="1134600" w="7605444">
                  <a:moveTo>
                    <a:pt x="0" y="567294"/>
                  </a:moveTo>
                  <a:cubicBezTo>
                    <a:pt x="0" y="254025"/>
                    <a:pt x="340702" y="0"/>
                    <a:pt x="760863" y="0"/>
                  </a:cubicBezTo>
                  <a:lnTo>
                    <a:pt x="6844581" y="0"/>
                  </a:lnTo>
                  <a:cubicBezTo>
                    <a:pt x="7264742" y="0"/>
                    <a:pt x="7605444" y="254025"/>
                    <a:pt x="7605444" y="567294"/>
                  </a:cubicBezTo>
                  <a:cubicBezTo>
                    <a:pt x="7605444" y="880563"/>
                    <a:pt x="7264742" y="1134600"/>
                    <a:pt x="6844581" y="1134600"/>
                  </a:cubicBezTo>
                  <a:lnTo>
                    <a:pt x="760863" y="1134600"/>
                  </a:lnTo>
                  <a:cubicBezTo>
                    <a:pt x="340702" y="1134480"/>
                    <a:pt x="0" y="880563"/>
                    <a:pt x="0" y="567294"/>
                  </a:cubicBezTo>
                  <a:close/>
                </a:path>
              </a:pathLst>
            </a:custGeom>
            <a:solidFill>
              <a:srgbClr val="FF5500"/>
            </a:solidFill>
          </p:spPr>
        </p:sp>
      </p:grpSp>
      <p:sp>
        <p:nvSpPr>
          <p:cNvPr name="TextBox 73" id="73"/>
          <p:cNvSpPr txBox="true"/>
          <p:nvPr/>
        </p:nvSpPr>
        <p:spPr>
          <a:xfrm rot="0">
            <a:off x="4113099" y="7470902"/>
            <a:ext cx="8556096" cy="1000125"/>
          </a:xfrm>
          <a:prstGeom prst="rect">
            <a:avLst/>
          </a:prstGeom>
        </p:spPr>
        <p:txBody>
          <a:bodyPr anchor="t" rtlCol="false" tIns="0" lIns="0" bIns="0" rIns="0">
            <a:spAutoFit/>
          </a:bodyPr>
          <a:lstStyle/>
          <a:p>
            <a:pPr>
              <a:lnSpc>
                <a:spcPts val="3840"/>
              </a:lnSpc>
              <a:spcBef>
                <a:spcPct val="0"/>
              </a:spcBef>
            </a:pPr>
            <a:r>
              <a:rPr lang="en-US" sz="3200">
                <a:solidFill>
                  <a:srgbClr val="000000"/>
                </a:solidFill>
                <a:latin typeface="Arimo"/>
              </a:rPr>
              <a:t>D</a:t>
            </a:r>
            <a:r>
              <a:rPr lang="en-US" sz="3200">
                <a:solidFill>
                  <a:srgbClr val="000000"/>
                </a:solidFill>
                <a:latin typeface="Arimo"/>
              </a:rPr>
              <a:t>ialogue practice with different Flashcards. </a:t>
            </a:r>
          </a:p>
          <a:p>
            <a:pPr>
              <a:lnSpc>
                <a:spcPts val="3840"/>
              </a:lnSpc>
              <a:spcBef>
                <a:spcPct val="0"/>
              </a:spcBef>
            </a:pPr>
            <a:r>
              <a:rPr lang="en-US" sz="3200">
                <a:solidFill>
                  <a:srgbClr val="000000"/>
                </a:solidFill>
                <a:latin typeface="Arimo"/>
              </a:rPr>
              <a:t>Provide correction and guidance as necessary.</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a:off x="10766598" y="4731109"/>
            <a:ext cx="19050" cy="1038705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a:off x="6939263" y="-17613"/>
            <a:ext cx="19050" cy="1038705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grpSp>
        <p:nvGrpSpPr>
          <p:cNvPr name="Group 53" id="53"/>
          <p:cNvGrpSpPr/>
          <p:nvPr/>
        </p:nvGrpSpPr>
        <p:grpSpPr>
          <a:xfrm rot="0">
            <a:off x="1439950" y="955500"/>
            <a:ext cx="15408000" cy="1171800"/>
            <a:chOff x="0" y="0"/>
            <a:chExt cx="20544000" cy="1562400"/>
          </a:xfrm>
        </p:grpSpPr>
        <p:sp>
          <p:nvSpPr>
            <p:cNvPr name="Freeform 54" id="54"/>
            <p:cNvSpPr/>
            <p:nvPr/>
          </p:nvSpPr>
          <p:spPr>
            <a:xfrm flipH="false" flipV="false" rot="0">
              <a:off x="0" y="0"/>
              <a:ext cx="20544028" cy="1562354"/>
            </a:xfrm>
            <a:custGeom>
              <a:avLst/>
              <a:gdLst/>
              <a:ahLst/>
              <a:cxnLst/>
              <a:rect r="r" b="b" t="t" l="l"/>
              <a:pathLst>
                <a:path h="1562354" w="20544028">
                  <a:moveTo>
                    <a:pt x="0" y="781177"/>
                  </a:moveTo>
                  <a:cubicBezTo>
                    <a:pt x="0" y="349758"/>
                    <a:pt x="349758" y="0"/>
                    <a:pt x="781177" y="0"/>
                  </a:cubicBezTo>
                  <a:lnTo>
                    <a:pt x="19762851" y="0"/>
                  </a:lnTo>
                  <a:cubicBezTo>
                    <a:pt x="20194270" y="0"/>
                    <a:pt x="20544028" y="349758"/>
                    <a:pt x="20544028" y="781177"/>
                  </a:cubicBezTo>
                  <a:cubicBezTo>
                    <a:pt x="20544028" y="1212596"/>
                    <a:pt x="20194270" y="1562354"/>
                    <a:pt x="19762851" y="1562354"/>
                  </a:cubicBezTo>
                  <a:lnTo>
                    <a:pt x="781177" y="1562354"/>
                  </a:lnTo>
                  <a:cubicBezTo>
                    <a:pt x="349758" y="1562354"/>
                    <a:pt x="0" y="1212596"/>
                    <a:pt x="0" y="781177"/>
                  </a:cubicBezTo>
                  <a:close/>
                </a:path>
              </a:pathLst>
            </a:custGeom>
            <a:solidFill>
              <a:srgbClr val="1D5BBF"/>
            </a:solidFill>
          </p:spPr>
        </p:sp>
      </p:grpSp>
      <p:sp>
        <p:nvSpPr>
          <p:cNvPr name="Freeform 55" id="55"/>
          <p:cNvSpPr/>
          <p:nvPr/>
        </p:nvSpPr>
        <p:spPr>
          <a:xfrm flipH="false" flipV="false" rot="0">
            <a:off x="1729036" y="1285482"/>
            <a:ext cx="729292" cy="525254"/>
          </a:xfrm>
          <a:custGeom>
            <a:avLst/>
            <a:gdLst/>
            <a:ahLst/>
            <a:cxnLst/>
            <a:rect r="r" b="b" t="t" l="l"/>
            <a:pathLst>
              <a:path h="525254" w="729292">
                <a:moveTo>
                  <a:pt x="0" y="0"/>
                </a:moveTo>
                <a:lnTo>
                  <a:pt x="729292" y="0"/>
                </a:lnTo>
                <a:lnTo>
                  <a:pt x="729292" y="525254"/>
                </a:lnTo>
                <a:lnTo>
                  <a:pt x="0" y="5252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6" id="56"/>
          <p:cNvSpPr/>
          <p:nvPr/>
        </p:nvSpPr>
        <p:spPr>
          <a:xfrm flipH="false" flipV="false" rot="0">
            <a:off x="169328" y="8391024"/>
            <a:ext cx="2760770" cy="2385362"/>
          </a:xfrm>
          <a:custGeom>
            <a:avLst/>
            <a:gdLst/>
            <a:ahLst/>
            <a:cxnLst/>
            <a:rect r="r" b="b" t="t" l="l"/>
            <a:pathLst>
              <a:path h="2385362" w="2760770">
                <a:moveTo>
                  <a:pt x="0" y="0"/>
                </a:moveTo>
                <a:lnTo>
                  <a:pt x="2760770" y="0"/>
                </a:lnTo>
                <a:lnTo>
                  <a:pt x="2760770" y="2385362"/>
                </a:lnTo>
                <a:lnTo>
                  <a:pt x="0" y="23853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7" id="57"/>
          <p:cNvSpPr/>
          <p:nvPr/>
        </p:nvSpPr>
        <p:spPr>
          <a:xfrm flipH="false" flipV="false" rot="0">
            <a:off x="5956020" y="4802905"/>
            <a:ext cx="1436731" cy="1555591"/>
          </a:xfrm>
          <a:custGeom>
            <a:avLst/>
            <a:gdLst/>
            <a:ahLst/>
            <a:cxnLst/>
            <a:rect r="r" b="b" t="t" l="l"/>
            <a:pathLst>
              <a:path h="1555591" w="1436731">
                <a:moveTo>
                  <a:pt x="0" y="0"/>
                </a:moveTo>
                <a:lnTo>
                  <a:pt x="1436732" y="0"/>
                </a:lnTo>
                <a:lnTo>
                  <a:pt x="1436732" y="1555591"/>
                </a:lnTo>
                <a:lnTo>
                  <a:pt x="0" y="15555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8" id="58"/>
          <p:cNvSpPr/>
          <p:nvPr/>
        </p:nvSpPr>
        <p:spPr>
          <a:xfrm flipH="false" flipV="false" rot="0">
            <a:off x="10398768" y="4731349"/>
            <a:ext cx="1451762" cy="1571865"/>
          </a:xfrm>
          <a:custGeom>
            <a:avLst/>
            <a:gdLst/>
            <a:ahLst/>
            <a:cxnLst/>
            <a:rect r="r" b="b" t="t" l="l"/>
            <a:pathLst>
              <a:path h="1571865" w="1451762">
                <a:moveTo>
                  <a:pt x="0" y="0"/>
                </a:moveTo>
                <a:lnTo>
                  <a:pt x="1451763" y="0"/>
                </a:lnTo>
                <a:lnTo>
                  <a:pt x="1451763" y="1571865"/>
                </a:lnTo>
                <a:lnTo>
                  <a:pt x="0" y="15718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9" id="59"/>
          <p:cNvSpPr/>
          <p:nvPr/>
        </p:nvSpPr>
        <p:spPr>
          <a:xfrm flipH="false" flipV="false" rot="0">
            <a:off x="2805452" y="3421282"/>
            <a:ext cx="533656" cy="393708"/>
          </a:xfrm>
          <a:custGeom>
            <a:avLst/>
            <a:gdLst/>
            <a:ahLst/>
            <a:cxnLst/>
            <a:rect r="r" b="b" t="t" l="l"/>
            <a:pathLst>
              <a:path h="393708" w="533656">
                <a:moveTo>
                  <a:pt x="0" y="0"/>
                </a:moveTo>
                <a:lnTo>
                  <a:pt x="533656" y="0"/>
                </a:lnTo>
                <a:lnTo>
                  <a:pt x="533656" y="393708"/>
                </a:lnTo>
                <a:lnTo>
                  <a:pt x="0" y="39370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0" id="60"/>
          <p:cNvSpPr/>
          <p:nvPr/>
        </p:nvSpPr>
        <p:spPr>
          <a:xfrm flipH="false" flipV="false" rot="0">
            <a:off x="2862740" y="4523906"/>
            <a:ext cx="419072" cy="414886"/>
          </a:xfrm>
          <a:custGeom>
            <a:avLst/>
            <a:gdLst/>
            <a:ahLst/>
            <a:cxnLst/>
            <a:rect r="r" b="b" t="t" l="l"/>
            <a:pathLst>
              <a:path h="414886" w="419072">
                <a:moveTo>
                  <a:pt x="0" y="0"/>
                </a:moveTo>
                <a:lnTo>
                  <a:pt x="419072" y="0"/>
                </a:lnTo>
                <a:lnTo>
                  <a:pt x="419072" y="414886"/>
                </a:lnTo>
                <a:lnTo>
                  <a:pt x="0" y="41488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1" id="61"/>
          <p:cNvSpPr/>
          <p:nvPr/>
        </p:nvSpPr>
        <p:spPr>
          <a:xfrm flipH="false" flipV="false" rot="0">
            <a:off x="6277537" y="5287914"/>
            <a:ext cx="793691" cy="585551"/>
          </a:xfrm>
          <a:custGeom>
            <a:avLst/>
            <a:gdLst/>
            <a:ahLst/>
            <a:cxnLst/>
            <a:rect r="r" b="b" t="t" l="l"/>
            <a:pathLst>
              <a:path h="585551" w="793691">
                <a:moveTo>
                  <a:pt x="0" y="0"/>
                </a:moveTo>
                <a:lnTo>
                  <a:pt x="793692" y="0"/>
                </a:lnTo>
                <a:lnTo>
                  <a:pt x="793692" y="585551"/>
                </a:lnTo>
                <a:lnTo>
                  <a:pt x="0" y="58555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2" id="62"/>
          <p:cNvSpPr/>
          <p:nvPr/>
        </p:nvSpPr>
        <p:spPr>
          <a:xfrm flipH="false" flipV="false" rot="0">
            <a:off x="10809743" y="5204036"/>
            <a:ext cx="629795" cy="623504"/>
          </a:xfrm>
          <a:custGeom>
            <a:avLst/>
            <a:gdLst/>
            <a:ahLst/>
            <a:cxnLst/>
            <a:rect r="r" b="b" t="t" l="l"/>
            <a:pathLst>
              <a:path h="623504" w="629795">
                <a:moveTo>
                  <a:pt x="0" y="0"/>
                </a:moveTo>
                <a:lnTo>
                  <a:pt x="629795" y="0"/>
                </a:lnTo>
                <a:lnTo>
                  <a:pt x="629795" y="623504"/>
                </a:lnTo>
                <a:lnTo>
                  <a:pt x="0" y="62350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3" id="63"/>
          <p:cNvSpPr/>
          <p:nvPr/>
        </p:nvSpPr>
        <p:spPr>
          <a:xfrm flipH="false" flipV="false" rot="0">
            <a:off x="13958288" y="2065533"/>
            <a:ext cx="3923321" cy="4359246"/>
          </a:xfrm>
          <a:custGeom>
            <a:avLst/>
            <a:gdLst/>
            <a:ahLst/>
            <a:cxnLst/>
            <a:rect r="r" b="b" t="t" l="l"/>
            <a:pathLst>
              <a:path h="4359246" w="3923321">
                <a:moveTo>
                  <a:pt x="0" y="0"/>
                </a:moveTo>
                <a:lnTo>
                  <a:pt x="3923322" y="0"/>
                </a:lnTo>
                <a:lnTo>
                  <a:pt x="3923322" y="4359246"/>
                </a:lnTo>
                <a:lnTo>
                  <a:pt x="0" y="4359246"/>
                </a:lnTo>
                <a:lnTo>
                  <a:pt x="0" y="0"/>
                </a:lnTo>
                <a:close/>
              </a:path>
            </a:pathLst>
          </a:custGeom>
          <a:blipFill>
            <a:blip r:embed="rId14"/>
            <a:stretch>
              <a:fillRect l="0" t="0" r="0" b="0"/>
            </a:stretch>
          </a:blipFill>
        </p:spPr>
      </p:sp>
      <p:sp>
        <p:nvSpPr>
          <p:cNvPr name="TextBox 64" id="64"/>
          <p:cNvSpPr txBox="true"/>
          <p:nvPr/>
        </p:nvSpPr>
        <p:spPr>
          <a:xfrm rot="0">
            <a:off x="1531425" y="1078308"/>
            <a:ext cx="15225150" cy="939600"/>
          </a:xfrm>
          <a:prstGeom prst="rect">
            <a:avLst/>
          </a:prstGeom>
        </p:spPr>
        <p:txBody>
          <a:bodyPr anchor="t" rtlCol="false" tIns="0" lIns="0" bIns="0" rIns="0">
            <a:spAutoFit/>
          </a:bodyPr>
          <a:lstStyle/>
          <a:p>
            <a:pPr algn="ctr">
              <a:lnSpc>
                <a:spcPts val="6719"/>
              </a:lnSpc>
            </a:pPr>
            <a:r>
              <a:rPr lang="en-US" sz="5599">
                <a:solidFill>
                  <a:srgbClr val="FFFFFF"/>
                </a:solidFill>
                <a:latin typeface="Atma Bold"/>
              </a:rPr>
              <a:t>Taking care of your body</a:t>
            </a:r>
          </a:p>
        </p:txBody>
      </p:sp>
      <p:sp>
        <p:nvSpPr>
          <p:cNvPr name="TextBox 65" id="65"/>
          <p:cNvSpPr txBox="true"/>
          <p:nvPr/>
        </p:nvSpPr>
        <p:spPr>
          <a:xfrm rot="0">
            <a:off x="4193085" y="3315924"/>
            <a:ext cx="7916523" cy="952773"/>
          </a:xfrm>
          <a:prstGeom prst="rect">
            <a:avLst/>
          </a:prstGeom>
        </p:spPr>
        <p:txBody>
          <a:bodyPr anchor="t" rtlCol="false" tIns="0" lIns="0" bIns="0" rIns="0">
            <a:spAutoFit/>
          </a:bodyPr>
          <a:lstStyle/>
          <a:p>
            <a:pPr algn="ctr">
              <a:lnSpc>
                <a:spcPts val="7697"/>
              </a:lnSpc>
            </a:pPr>
            <a:r>
              <a:rPr lang="en-US" sz="6414">
                <a:solidFill>
                  <a:srgbClr val="000000"/>
                </a:solidFill>
                <a:latin typeface="KG Second Chances Solid"/>
              </a:rPr>
              <a:t>Q: Are they long?</a:t>
            </a:r>
            <a:r>
              <a:rPr lang="en-US" sz="6414">
                <a:solidFill>
                  <a:srgbClr val="000000"/>
                </a:solidFill>
                <a:latin typeface="KG Second Chances Solid"/>
              </a:rPr>
              <a:t> </a:t>
            </a:r>
          </a:p>
        </p:txBody>
      </p:sp>
      <p:sp>
        <p:nvSpPr>
          <p:cNvPr name="TextBox 66" id="66"/>
          <p:cNvSpPr txBox="true"/>
          <p:nvPr/>
        </p:nvSpPr>
        <p:spPr>
          <a:xfrm rot="0">
            <a:off x="2945100" y="6316008"/>
            <a:ext cx="12837803" cy="952773"/>
          </a:xfrm>
          <a:prstGeom prst="rect">
            <a:avLst/>
          </a:prstGeom>
        </p:spPr>
        <p:txBody>
          <a:bodyPr anchor="t" rtlCol="false" tIns="0" lIns="0" bIns="0" rIns="0">
            <a:spAutoFit/>
          </a:bodyPr>
          <a:lstStyle/>
          <a:p>
            <a:pPr algn="ctr">
              <a:lnSpc>
                <a:spcPts val="7697"/>
              </a:lnSpc>
              <a:spcBef>
                <a:spcPct val="0"/>
              </a:spcBef>
            </a:pPr>
            <a:r>
              <a:rPr lang="en-US" sz="6414">
                <a:solidFill>
                  <a:srgbClr val="000000"/>
                </a:solidFill>
                <a:latin typeface="KG Second Chances Solid"/>
              </a:rPr>
              <a:t>A: they are. / No, they aren't.</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6131800" y="6915800"/>
            <a:ext cx="1947600" cy="3695200"/>
          </a:xfrm>
          <a:custGeom>
            <a:avLst/>
            <a:gdLst/>
            <a:ahLst/>
            <a:cxnLst/>
            <a:rect r="r" b="b" t="t" l="l"/>
            <a:pathLst>
              <a:path h="3695200" w="1947600">
                <a:moveTo>
                  <a:pt x="0" y="0"/>
                </a:moveTo>
                <a:lnTo>
                  <a:pt x="1947600" y="0"/>
                </a:lnTo>
                <a:lnTo>
                  <a:pt x="1947600" y="3695200"/>
                </a:lnTo>
                <a:lnTo>
                  <a:pt x="0" y="3695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4" id="54"/>
          <p:cNvSpPr/>
          <p:nvPr/>
        </p:nvSpPr>
        <p:spPr>
          <a:xfrm flipH="false" flipV="false" rot="0">
            <a:off x="-411034" y="7885630"/>
            <a:ext cx="2228496" cy="2063144"/>
          </a:xfrm>
          <a:custGeom>
            <a:avLst/>
            <a:gdLst/>
            <a:ahLst/>
            <a:cxnLst/>
            <a:rect r="r" b="b" t="t" l="l"/>
            <a:pathLst>
              <a:path h="2063144" w="2228496">
                <a:moveTo>
                  <a:pt x="0" y="0"/>
                </a:moveTo>
                <a:lnTo>
                  <a:pt x="2228496" y="0"/>
                </a:lnTo>
                <a:lnTo>
                  <a:pt x="2228496" y="2063144"/>
                </a:lnTo>
                <a:lnTo>
                  <a:pt x="0" y="20631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5" id="55"/>
          <p:cNvSpPr/>
          <p:nvPr/>
        </p:nvSpPr>
        <p:spPr>
          <a:xfrm flipH="false" flipV="false" rot="0">
            <a:off x="-137150" y="-161936"/>
            <a:ext cx="2368942" cy="2126166"/>
          </a:xfrm>
          <a:custGeom>
            <a:avLst/>
            <a:gdLst/>
            <a:ahLst/>
            <a:cxnLst/>
            <a:rect r="r" b="b" t="t" l="l"/>
            <a:pathLst>
              <a:path h="2126166" w="2368942">
                <a:moveTo>
                  <a:pt x="0" y="0"/>
                </a:moveTo>
                <a:lnTo>
                  <a:pt x="2368942" y="0"/>
                </a:lnTo>
                <a:lnTo>
                  <a:pt x="2368942" y="2126166"/>
                </a:lnTo>
                <a:lnTo>
                  <a:pt x="0" y="212616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6" id="56"/>
          <p:cNvSpPr/>
          <p:nvPr/>
        </p:nvSpPr>
        <p:spPr>
          <a:xfrm flipH="false" flipV="false" rot="0">
            <a:off x="10092632" y="302750"/>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57" id="57"/>
          <p:cNvSpPr/>
          <p:nvPr/>
        </p:nvSpPr>
        <p:spPr>
          <a:xfrm flipH="false" flipV="false" rot="0">
            <a:off x="16376072" y="309459"/>
            <a:ext cx="1707070" cy="1340855"/>
          </a:xfrm>
          <a:custGeom>
            <a:avLst/>
            <a:gdLst/>
            <a:ahLst/>
            <a:cxnLst/>
            <a:rect r="r" b="b" t="t" l="l"/>
            <a:pathLst>
              <a:path h="1340855" w="1707070">
                <a:moveTo>
                  <a:pt x="0" y="0"/>
                </a:moveTo>
                <a:lnTo>
                  <a:pt x="1707070" y="0"/>
                </a:lnTo>
                <a:lnTo>
                  <a:pt x="1707070" y="1340856"/>
                </a:lnTo>
                <a:lnTo>
                  <a:pt x="0" y="134085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58" id="58"/>
          <p:cNvSpPr/>
          <p:nvPr/>
        </p:nvSpPr>
        <p:spPr>
          <a:xfrm flipH="false" flipV="false" rot="0">
            <a:off x="1910479" y="643811"/>
            <a:ext cx="321311" cy="438921"/>
          </a:xfrm>
          <a:custGeom>
            <a:avLst/>
            <a:gdLst/>
            <a:ahLst/>
            <a:cxnLst/>
            <a:rect r="r" b="b" t="t" l="l"/>
            <a:pathLst>
              <a:path h="438921" w="321311">
                <a:moveTo>
                  <a:pt x="0" y="0"/>
                </a:moveTo>
                <a:lnTo>
                  <a:pt x="321312" y="0"/>
                </a:lnTo>
                <a:lnTo>
                  <a:pt x="321312" y="438920"/>
                </a:lnTo>
                <a:lnTo>
                  <a:pt x="0" y="43892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59" id="59"/>
          <p:cNvSpPr/>
          <p:nvPr/>
        </p:nvSpPr>
        <p:spPr>
          <a:xfrm flipH="false" flipV="false" rot="0">
            <a:off x="6813049" y="8203860"/>
            <a:ext cx="1449721" cy="1454496"/>
          </a:xfrm>
          <a:custGeom>
            <a:avLst/>
            <a:gdLst/>
            <a:ahLst/>
            <a:cxnLst/>
            <a:rect r="r" b="b" t="t" l="l"/>
            <a:pathLst>
              <a:path h="1454496" w="1449721">
                <a:moveTo>
                  <a:pt x="0" y="0"/>
                </a:moveTo>
                <a:lnTo>
                  <a:pt x="1449721" y="0"/>
                </a:lnTo>
                <a:lnTo>
                  <a:pt x="1449721" y="1454496"/>
                </a:lnTo>
                <a:lnTo>
                  <a:pt x="0" y="145449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60" id="60"/>
          <p:cNvSpPr txBox="true"/>
          <p:nvPr/>
        </p:nvSpPr>
        <p:spPr>
          <a:xfrm rot="0">
            <a:off x="5009613" y="2286650"/>
            <a:ext cx="12110395" cy="4629150"/>
          </a:xfrm>
          <a:prstGeom prst="rect">
            <a:avLst/>
          </a:prstGeom>
        </p:spPr>
        <p:txBody>
          <a:bodyPr anchor="t" rtlCol="false" tIns="0" lIns="0" bIns="0" rIns="0">
            <a:spAutoFit/>
          </a:bodyPr>
          <a:lstStyle/>
          <a:p>
            <a:pPr algn="ctr">
              <a:lnSpc>
                <a:spcPts val="18240"/>
              </a:lnSpc>
            </a:pPr>
            <a:r>
              <a:rPr lang="en-US" sz="15200">
                <a:solidFill>
                  <a:srgbClr val="000000"/>
                </a:solidFill>
                <a:latin typeface="Atma Bold"/>
              </a:rPr>
              <a:t>Draw</a:t>
            </a:r>
            <a:r>
              <a:rPr lang="en-US" sz="15200">
                <a:solidFill>
                  <a:srgbClr val="FF5500"/>
                </a:solidFill>
                <a:latin typeface="Atma Bold"/>
              </a:rPr>
              <a:t> and </a:t>
            </a:r>
            <a:r>
              <a:rPr lang="en-US" sz="15200">
                <a:solidFill>
                  <a:srgbClr val="000000"/>
                </a:solidFill>
                <a:latin typeface="Atma Bold"/>
              </a:rPr>
              <a:t>Introduce</a:t>
            </a:r>
          </a:p>
        </p:txBody>
      </p:sp>
      <p:sp>
        <p:nvSpPr>
          <p:cNvPr name="Freeform 61" id="61"/>
          <p:cNvSpPr/>
          <p:nvPr/>
        </p:nvSpPr>
        <p:spPr>
          <a:xfrm flipH="false" flipV="false" rot="0">
            <a:off x="1942162" y="1462820"/>
            <a:ext cx="4381160" cy="7743523"/>
          </a:xfrm>
          <a:custGeom>
            <a:avLst/>
            <a:gdLst/>
            <a:ahLst/>
            <a:cxnLst/>
            <a:rect r="r" b="b" t="t" l="l"/>
            <a:pathLst>
              <a:path h="7743523" w="4381160">
                <a:moveTo>
                  <a:pt x="0" y="0"/>
                </a:moveTo>
                <a:lnTo>
                  <a:pt x="4381160" y="0"/>
                </a:lnTo>
                <a:lnTo>
                  <a:pt x="4381160" y="7743523"/>
                </a:lnTo>
                <a:lnTo>
                  <a:pt x="0" y="7743523"/>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4" id="54"/>
          <p:cNvSpPr/>
          <p:nvPr/>
        </p:nvSpPr>
        <p:spPr>
          <a:xfrm flipH="false" flipV="false" rot="0">
            <a:off x="-228902" y="45239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5" id="55"/>
          <p:cNvSpPr/>
          <p:nvPr/>
        </p:nvSpPr>
        <p:spPr>
          <a:xfrm flipH="false" flipV="false" rot="0">
            <a:off x="5904650" y="8635369"/>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6" id="56"/>
          <p:cNvSpPr/>
          <p:nvPr/>
        </p:nvSpPr>
        <p:spPr>
          <a:xfrm flipH="false" flipV="false" rot="0">
            <a:off x="11663318" y="12658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57" id="57"/>
          <p:cNvSpPr/>
          <p:nvPr/>
        </p:nvSpPr>
        <p:spPr>
          <a:xfrm flipH="false" flipV="false" rot="0">
            <a:off x="214137" y="8387784"/>
            <a:ext cx="932328" cy="1752781"/>
          </a:xfrm>
          <a:custGeom>
            <a:avLst/>
            <a:gdLst/>
            <a:ahLst/>
            <a:cxnLst/>
            <a:rect r="r" b="b" t="t" l="l"/>
            <a:pathLst>
              <a:path h="1752781" w="932328">
                <a:moveTo>
                  <a:pt x="0" y="0"/>
                </a:moveTo>
                <a:lnTo>
                  <a:pt x="932327" y="0"/>
                </a:lnTo>
                <a:lnTo>
                  <a:pt x="932327" y="1752782"/>
                </a:lnTo>
                <a:lnTo>
                  <a:pt x="0" y="175278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58" id="58"/>
          <p:cNvSpPr/>
          <p:nvPr/>
        </p:nvSpPr>
        <p:spPr>
          <a:xfrm flipH="false" flipV="false" rot="0">
            <a:off x="14949866" y="-1179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59" id="59"/>
          <p:cNvSpPr txBox="true"/>
          <p:nvPr/>
        </p:nvSpPr>
        <p:spPr>
          <a:xfrm rot="0">
            <a:off x="2558362" y="2599989"/>
            <a:ext cx="14738018" cy="4551825"/>
          </a:xfrm>
          <a:prstGeom prst="rect">
            <a:avLst/>
          </a:prstGeom>
        </p:spPr>
        <p:txBody>
          <a:bodyPr anchor="t" rtlCol="false" tIns="0" lIns="0" bIns="0" rIns="0">
            <a:spAutoFit/>
          </a:bodyPr>
          <a:lstStyle/>
          <a:p>
            <a:pPr>
              <a:lnSpc>
                <a:spcPts val="7136"/>
              </a:lnSpc>
            </a:pPr>
            <a:r>
              <a:rPr lang="en-US" sz="5946">
                <a:solidFill>
                  <a:srgbClr val="001635"/>
                </a:solidFill>
                <a:latin typeface="Arimo"/>
              </a:rPr>
              <a:t>draw a monster with various body parts and label the body parts. Then, each student should stand up, show their drawing, and describe it using the target language "Is his head big? Yes, it is. / No, it isn't.".</a:t>
            </a:r>
          </a:p>
        </p:txBody>
      </p:sp>
      <p:sp>
        <p:nvSpPr>
          <p:cNvPr name="Freeform 60" id="60"/>
          <p:cNvSpPr/>
          <p:nvPr/>
        </p:nvSpPr>
        <p:spPr>
          <a:xfrm flipH="false" flipV="false" rot="0">
            <a:off x="14148518" y="842191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1" id="61"/>
          <p:cNvSpPr/>
          <p:nvPr/>
        </p:nvSpPr>
        <p:spPr>
          <a:xfrm flipH="false" flipV="false" rot="0">
            <a:off x="3484525" y="340504"/>
            <a:ext cx="1989298" cy="2396745"/>
          </a:xfrm>
          <a:custGeom>
            <a:avLst/>
            <a:gdLst/>
            <a:ahLst/>
            <a:cxnLst/>
            <a:rect r="r" b="b" t="t" l="l"/>
            <a:pathLst>
              <a:path h="2396745" w="1989298">
                <a:moveTo>
                  <a:pt x="0" y="0"/>
                </a:moveTo>
                <a:lnTo>
                  <a:pt x="1989298" y="0"/>
                </a:lnTo>
                <a:lnTo>
                  <a:pt x="1989298" y="2396744"/>
                </a:lnTo>
                <a:lnTo>
                  <a:pt x="0" y="239674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62" id="62"/>
          <p:cNvSpPr/>
          <p:nvPr/>
        </p:nvSpPr>
        <p:spPr>
          <a:xfrm flipH="false" flipV="false" rot="0">
            <a:off x="11663318" y="6354522"/>
            <a:ext cx="6317253" cy="3648214"/>
          </a:xfrm>
          <a:custGeom>
            <a:avLst/>
            <a:gdLst/>
            <a:ahLst/>
            <a:cxnLst/>
            <a:rect r="r" b="b" t="t" l="l"/>
            <a:pathLst>
              <a:path h="3648214" w="6317253">
                <a:moveTo>
                  <a:pt x="0" y="0"/>
                </a:moveTo>
                <a:lnTo>
                  <a:pt x="6317253" y="0"/>
                </a:lnTo>
                <a:lnTo>
                  <a:pt x="6317253" y="3648214"/>
                </a:lnTo>
                <a:lnTo>
                  <a:pt x="0" y="364821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grpSp>
        <p:nvGrpSpPr>
          <p:cNvPr name="Group 53" id="53"/>
          <p:cNvGrpSpPr/>
          <p:nvPr/>
        </p:nvGrpSpPr>
        <p:grpSpPr>
          <a:xfrm rot="0">
            <a:off x="1439950" y="955500"/>
            <a:ext cx="15408000" cy="1171800"/>
            <a:chOff x="0" y="0"/>
            <a:chExt cx="20544000" cy="1562400"/>
          </a:xfrm>
        </p:grpSpPr>
        <p:sp>
          <p:nvSpPr>
            <p:cNvPr name="Freeform 54" id="54"/>
            <p:cNvSpPr/>
            <p:nvPr/>
          </p:nvSpPr>
          <p:spPr>
            <a:xfrm flipH="false" flipV="false" rot="0">
              <a:off x="0" y="0"/>
              <a:ext cx="20544028" cy="1562354"/>
            </a:xfrm>
            <a:custGeom>
              <a:avLst/>
              <a:gdLst/>
              <a:ahLst/>
              <a:cxnLst/>
              <a:rect r="r" b="b" t="t" l="l"/>
              <a:pathLst>
                <a:path h="1562354" w="20544028">
                  <a:moveTo>
                    <a:pt x="0" y="781177"/>
                  </a:moveTo>
                  <a:cubicBezTo>
                    <a:pt x="0" y="349758"/>
                    <a:pt x="349758" y="0"/>
                    <a:pt x="781177" y="0"/>
                  </a:cubicBezTo>
                  <a:lnTo>
                    <a:pt x="19762851" y="0"/>
                  </a:lnTo>
                  <a:cubicBezTo>
                    <a:pt x="20194270" y="0"/>
                    <a:pt x="20544028" y="349758"/>
                    <a:pt x="20544028" y="781177"/>
                  </a:cubicBezTo>
                  <a:cubicBezTo>
                    <a:pt x="20544028" y="1212596"/>
                    <a:pt x="20194270" y="1562354"/>
                    <a:pt x="19762851" y="1562354"/>
                  </a:cubicBezTo>
                  <a:lnTo>
                    <a:pt x="781177" y="1562354"/>
                  </a:lnTo>
                  <a:cubicBezTo>
                    <a:pt x="349758" y="1562354"/>
                    <a:pt x="0" y="1212596"/>
                    <a:pt x="0" y="781177"/>
                  </a:cubicBezTo>
                  <a:close/>
                </a:path>
              </a:pathLst>
            </a:custGeom>
            <a:solidFill>
              <a:srgbClr val="1D5BBF"/>
            </a:solidFill>
          </p:spPr>
        </p:sp>
      </p:grpSp>
      <p:sp>
        <p:nvSpPr>
          <p:cNvPr name="Freeform 55" id="55"/>
          <p:cNvSpPr/>
          <p:nvPr/>
        </p:nvSpPr>
        <p:spPr>
          <a:xfrm flipH="false" flipV="false" rot="0">
            <a:off x="14815500" y="296200"/>
            <a:ext cx="3695200" cy="1947600"/>
          </a:xfrm>
          <a:custGeom>
            <a:avLst/>
            <a:gdLst/>
            <a:ahLst/>
            <a:cxnLst/>
            <a:rect r="r" b="b" t="t" l="l"/>
            <a:pathLst>
              <a:path h="1947600" w="3695200">
                <a:moveTo>
                  <a:pt x="0" y="0"/>
                </a:moveTo>
                <a:lnTo>
                  <a:pt x="3695200" y="0"/>
                </a:lnTo>
                <a:lnTo>
                  <a:pt x="3695200" y="1947600"/>
                </a:lnTo>
                <a:lnTo>
                  <a:pt x="0" y="19476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6" id="56"/>
          <p:cNvSpPr/>
          <p:nvPr/>
        </p:nvSpPr>
        <p:spPr>
          <a:xfrm flipH="false" flipV="false" rot="0">
            <a:off x="1709044" y="1285482"/>
            <a:ext cx="729292" cy="525254"/>
          </a:xfrm>
          <a:custGeom>
            <a:avLst/>
            <a:gdLst/>
            <a:ahLst/>
            <a:cxnLst/>
            <a:rect r="r" b="b" t="t" l="l"/>
            <a:pathLst>
              <a:path h="525254" w="729292">
                <a:moveTo>
                  <a:pt x="0" y="0"/>
                </a:moveTo>
                <a:lnTo>
                  <a:pt x="729292" y="0"/>
                </a:lnTo>
                <a:lnTo>
                  <a:pt x="729292" y="525254"/>
                </a:lnTo>
                <a:lnTo>
                  <a:pt x="0" y="5252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7" id="57"/>
          <p:cNvSpPr/>
          <p:nvPr/>
        </p:nvSpPr>
        <p:spPr>
          <a:xfrm flipH="false" flipV="false" rot="0">
            <a:off x="-361900" y="8202414"/>
            <a:ext cx="2368942" cy="2126166"/>
          </a:xfrm>
          <a:custGeom>
            <a:avLst/>
            <a:gdLst/>
            <a:ahLst/>
            <a:cxnLst/>
            <a:rect r="r" b="b" t="t" l="l"/>
            <a:pathLst>
              <a:path h="2126166" w="2368942">
                <a:moveTo>
                  <a:pt x="0" y="0"/>
                </a:moveTo>
                <a:lnTo>
                  <a:pt x="2368942" y="0"/>
                </a:lnTo>
                <a:lnTo>
                  <a:pt x="2368942" y="2126166"/>
                </a:lnTo>
                <a:lnTo>
                  <a:pt x="0" y="212616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8" id="58"/>
          <p:cNvSpPr/>
          <p:nvPr/>
        </p:nvSpPr>
        <p:spPr>
          <a:xfrm flipH="false" flipV="false" rot="0">
            <a:off x="160018" y="964431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59" id="59"/>
          <p:cNvGrpSpPr/>
          <p:nvPr/>
        </p:nvGrpSpPr>
        <p:grpSpPr>
          <a:xfrm rot="0">
            <a:off x="2438336" y="4490132"/>
            <a:ext cx="11576636" cy="1135818"/>
            <a:chOff x="0" y="0"/>
            <a:chExt cx="13608800" cy="1335200"/>
          </a:xfrm>
        </p:grpSpPr>
        <p:sp>
          <p:nvSpPr>
            <p:cNvPr name="Freeform 60" id="60"/>
            <p:cNvSpPr/>
            <p:nvPr/>
          </p:nvSpPr>
          <p:spPr>
            <a:xfrm flipH="false" flipV="false" rot="0">
              <a:off x="0" y="0"/>
              <a:ext cx="13608791" cy="1335278"/>
            </a:xfrm>
            <a:custGeom>
              <a:avLst/>
              <a:gdLst/>
              <a:ahLst/>
              <a:cxnLst/>
              <a:rect r="r" b="b" t="t" l="l"/>
              <a:pathLst>
                <a:path h="1335278" w="13608791">
                  <a:moveTo>
                    <a:pt x="0" y="667639"/>
                  </a:moveTo>
                  <a:cubicBezTo>
                    <a:pt x="0" y="298958"/>
                    <a:pt x="609635" y="0"/>
                    <a:pt x="1361449" y="0"/>
                  </a:cubicBezTo>
                  <a:lnTo>
                    <a:pt x="12247343" y="0"/>
                  </a:lnTo>
                  <a:cubicBezTo>
                    <a:pt x="12999157" y="0"/>
                    <a:pt x="13608791" y="298958"/>
                    <a:pt x="13608791" y="667639"/>
                  </a:cubicBezTo>
                  <a:cubicBezTo>
                    <a:pt x="13608791" y="1036320"/>
                    <a:pt x="12999157" y="1335278"/>
                    <a:pt x="12247343" y="1335278"/>
                  </a:cubicBezTo>
                  <a:lnTo>
                    <a:pt x="1361449" y="1335278"/>
                  </a:lnTo>
                  <a:cubicBezTo>
                    <a:pt x="609635" y="1335151"/>
                    <a:pt x="0" y="1036320"/>
                    <a:pt x="0" y="667639"/>
                  </a:cubicBezTo>
                  <a:close/>
                </a:path>
              </a:pathLst>
            </a:custGeom>
            <a:solidFill>
              <a:srgbClr val="FF5500"/>
            </a:solidFill>
          </p:spPr>
        </p:sp>
      </p:grpSp>
      <p:grpSp>
        <p:nvGrpSpPr>
          <p:cNvPr name="Group 61" id="61"/>
          <p:cNvGrpSpPr/>
          <p:nvPr/>
        </p:nvGrpSpPr>
        <p:grpSpPr>
          <a:xfrm rot="0">
            <a:off x="6325495" y="6795335"/>
            <a:ext cx="11332430" cy="1135818"/>
            <a:chOff x="0" y="0"/>
            <a:chExt cx="13321726" cy="1335200"/>
          </a:xfrm>
        </p:grpSpPr>
        <p:sp>
          <p:nvSpPr>
            <p:cNvPr name="Freeform 62" id="62"/>
            <p:cNvSpPr/>
            <p:nvPr/>
          </p:nvSpPr>
          <p:spPr>
            <a:xfrm flipH="false" flipV="false" rot="0">
              <a:off x="0" y="0"/>
              <a:ext cx="13321717" cy="1335278"/>
            </a:xfrm>
            <a:custGeom>
              <a:avLst/>
              <a:gdLst/>
              <a:ahLst/>
              <a:cxnLst/>
              <a:rect r="r" b="b" t="t" l="l"/>
              <a:pathLst>
                <a:path h="1335278" w="13321717">
                  <a:moveTo>
                    <a:pt x="0" y="667639"/>
                  </a:moveTo>
                  <a:cubicBezTo>
                    <a:pt x="0" y="298958"/>
                    <a:pt x="596775" y="0"/>
                    <a:pt x="1332730" y="0"/>
                  </a:cubicBezTo>
                  <a:lnTo>
                    <a:pt x="11988988" y="0"/>
                  </a:lnTo>
                  <a:cubicBezTo>
                    <a:pt x="12724943" y="0"/>
                    <a:pt x="13321717" y="298958"/>
                    <a:pt x="13321717" y="667639"/>
                  </a:cubicBezTo>
                  <a:cubicBezTo>
                    <a:pt x="13321717" y="1036320"/>
                    <a:pt x="12724943" y="1335278"/>
                    <a:pt x="11988988" y="1335278"/>
                  </a:cubicBezTo>
                  <a:lnTo>
                    <a:pt x="1332730" y="1335278"/>
                  </a:lnTo>
                  <a:cubicBezTo>
                    <a:pt x="596775" y="1335151"/>
                    <a:pt x="0" y="1036320"/>
                    <a:pt x="0" y="667639"/>
                  </a:cubicBezTo>
                  <a:close/>
                </a:path>
              </a:pathLst>
            </a:custGeom>
            <a:solidFill>
              <a:srgbClr val="FF5500"/>
            </a:solidFill>
          </p:spPr>
        </p:sp>
      </p:grpSp>
      <p:sp>
        <p:nvSpPr>
          <p:cNvPr name="TextBox 63" id="63"/>
          <p:cNvSpPr txBox="true"/>
          <p:nvPr/>
        </p:nvSpPr>
        <p:spPr>
          <a:xfrm rot="0">
            <a:off x="1592569" y="731716"/>
            <a:ext cx="15225150" cy="1685925"/>
          </a:xfrm>
          <a:prstGeom prst="rect">
            <a:avLst/>
          </a:prstGeom>
        </p:spPr>
        <p:txBody>
          <a:bodyPr anchor="t" rtlCol="false" tIns="0" lIns="0" bIns="0" rIns="0">
            <a:spAutoFit/>
          </a:bodyPr>
          <a:lstStyle/>
          <a:p>
            <a:pPr algn="ctr">
              <a:lnSpc>
                <a:spcPts val="13200"/>
              </a:lnSpc>
            </a:pPr>
            <a:r>
              <a:rPr lang="en-US" sz="11000">
                <a:solidFill>
                  <a:srgbClr val="001635"/>
                </a:solidFill>
                <a:latin typeface="Atma Bold"/>
              </a:rPr>
              <a:t>Lets Review!</a:t>
            </a:r>
          </a:p>
        </p:txBody>
      </p:sp>
      <p:sp>
        <p:nvSpPr>
          <p:cNvPr name="TextBox 64" id="64"/>
          <p:cNvSpPr txBox="true"/>
          <p:nvPr/>
        </p:nvSpPr>
        <p:spPr>
          <a:xfrm rot="0">
            <a:off x="2740410" y="4745624"/>
            <a:ext cx="11799172" cy="680623"/>
          </a:xfrm>
          <a:prstGeom prst="rect">
            <a:avLst/>
          </a:prstGeom>
        </p:spPr>
        <p:txBody>
          <a:bodyPr anchor="t" rtlCol="false" tIns="0" lIns="0" bIns="0" rIns="0">
            <a:spAutoFit/>
          </a:bodyPr>
          <a:lstStyle/>
          <a:p>
            <a:pPr algn="ctr">
              <a:lnSpc>
                <a:spcPts val="5444"/>
              </a:lnSpc>
            </a:pPr>
            <a:r>
              <a:rPr lang="en-US" sz="4536">
                <a:solidFill>
                  <a:srgbClr val="1D5BBF"/>
                </a:solidFill>
                <a:latin typeface="Atma Bold"/>
              </a:rPr>
              <a:t>Is Sam tall? Yes, he is. / No, he isn’t.</a:t>
            </a:r>
          </a:p>
        </p:txBody>
      </p:sp>
      <p:sp>
        <p:nvSpPr>
          <p:cNvPr name="TextBox 65" id="65"/>
          <p:cNvSpPr txBox="true"/>
          <p:nvPr/>
        </p:nvSpPr>
        <p:spPr>
          <a:xfrm rot="0">
            <a:off x="7578930" y="7050540"/>
            <a:ext cx="7693931" cy="680623"/>
          </a:xfrm>
          <a:prstGeom prst="rect">
            <a:avLst/>
          </a:prstGeom>
        </p:spPr>
        <p:txBody>
          <a:bodyPr anchor="t" rtlCol="false" tIns="0" lIns="0" bIns="0" rIns="0">
            <a:spAutoFit/>
          </a:bodyPr>
          <a:lstStyle/>
          <a:p>
            <a:pPr algn="ctr">
              <a:lnSpc>
                <a:spcPts val="5444"/>
              </a:lnSpc>
            </a:pPr>
            <a:r>
              <a:rPr lang="en-US" sz="4536">
                <a:solidFill>
                  <a:srgbClr val="1D5BBF"/>
                </a:solidFill>
                <a:latin typeface="Atma Bold"/>
              </a:rPr>
              <a:t>Is his head big? Are they …?</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408928" y="-249692"/>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4" id="54"/>
          <p:cNvSpPr/>
          <p:nvPr/>
        </p:nvSpPr>
        <p:spPr>
          <a:xfrm flipH="false" flipV="false" rot="0">
            <a:off x="15547836" y="8016950"/>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5" id="55"/>
          <p:cNvSpPr/>
          <p:nvPr/>
        </p:nvSpPr>
        <p:spPr>
          <a:xfrm flipH="false" flipV="false" rot="0">
            <a:off x="96016" y="879637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6" id="56"/>
          <p:cNvSpPr/>
          <p:nvPr/>
        </p:nvSpPr>
        <p:spPr>
          <a:xfrm flipH="false" flipV="false" rot="0">
            <a:off x="15337032" y="22823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57" id="57"/>
          <p:cNvSpPr/>
          <p:nvPr/>
        </p:nvSpPr>
        <p:spPr>
          <a:xfrm flipH="false" flipV="false" rot="0">
            <a:off x="9014190" y="8637719"/>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58" id="58"/>
          <p:cNvSpPr/>
          <p:nvPr/>
        </p:nvSpPr>
        <p:spPr>
          <a:xfrm flipH="false" flipV="false" rot="0">
            <a:off x="3777488" y="386344"/>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59" id="59"/>
          <p:cNvSpPr/>
          <p:nvPr/>
        </p:nvSpPr>
        <p:spPr>
          <a:xfrm flipH="false" flipV="false" rot="0">
            <a:off x="15466204" y="8016962"/>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60" id="60"/>
          <p:cNvSpPr/>
          <p:nvPr/>
        </p:nvSpPr>
        <p:spPr>
          <a:xfrm flipH="false" flipV="false" rot="0">
            <a:off x="8924575" y="915580"/>
            <a:ext cx="1494308" cy="1173802"/>
          </a:xfrm>
          <a:custGeom>
            <a:avLst/>
            <a:gdLst/>
            <a:ahLst/>
            <a:cxnLst/>
            <a:rect r="r" b="b" t="t" l="l"/>
            <a:pathLst>
              <a:path h="1173802" w="1494308">
                <a:moveTo>
                  <a:pt x="0" y="0"/>
                </a:moveTo>
                <a:lnTo>
                  <a:pt x="1494307" y="0"/>
                </a:lnTo>
                <a:lnTo>
                  <a:pt x="1494307" y="1173802"/>
                </a:lnTo>
                <a:lnTo>
                  <a:pt x="0" y="1173802"/>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61" id="61"/>
          <p:cNvGrpSpPr/>
          <p:nvPr/>
        </p:nvGrpSpPr>
        <p:grpSpPr>
          <a:xfrm rot="0">
            <a:off x="1805768" y="5592224"/>
            <a:ext cx="9783000" cy="1001400"/>
            <a:chOff x="0" y="0"/>
            <a:chExt cx="13044000" cy="1335200"/>
          </a:xfrm>
        </p:grpSpPr>
        <p:sp>
          <p:nvSpPr>
            <p:cNvPr name="Freeform 62" id="62"/>
            <p:cNvSpPr/>
            <p:nvPr/>
          </p:nvSpPr>
          <p:spPr>
            <a:xfrm flipH="false" flipV="false" rot="0">
              <a:off x="0" y="0"/>
              <a:ext cx="13044043" cy="1335278"/>
            </a:xfrm>
            <a:custGeom>
              <a:avLst/>
              <a:gdLst/>
              <a:ahLst/>
              <a:cxnLst/>
              <a:rect r="r" b="b" t="t" l="l"/>
              <a:pathLst>
                <a:path h="1335278" w="13044043">
                  <a:moveTo>
                    <a:pt x="0" y="667639"/>
                  </a:moveTo>
                  <a:cubicBezTo>
                    <a:pt x="0" y="298958"/>
                    <a:pt x="298958" y="0"/>
                    <a:pt x="667639" y="0"/>
                  </a:cubicBezTo>
                  <a:lnTo>
                    <a:pt x="12376404" y="0"/>
                  </a:lnTo>
                  <a:cubicBezTo>
                    <a:pt x="12745086" y="0"/>
                    <a:pt x="13044043" y="298958"/>
                    <a:pt x="13044043" y="667639"/>
                  </a:cubicBezTo>
                  <a:cubicBezTo>
                    <a:pt x="13044043" y="1036320"/>
                    <a:pt x="12745086" y="1335278"/>
                    <a:pt x="12376404" y="1335278"/>
                  </a:cubicBezTo>
                  <a:lnTo>
                    <a:pt x="667639" y="1335278"/>
                  </a:lnTo>
                  <a:cubicBezTo>
                    <a:pt x="298958" y="1335151"/>
                    <a:pt x="0" y="1036320"/>
                    <a:pt x="0" y="667639"/>
                  </a:cubicBezTo>
                  <a:close/>
                </a:path>
              </a:pathLst>
            </a:custGeom>
            <a:solidFill>
              <a:srgbClr val="FF5500"/>
            </a:solidFill>
          </p:spPr>
        </p:sp>
      </p:grpSp>
      <p:sp>
        <p:nvSpPr>
          <p:cNvPr name="TextBox 63" id="63"/>
          <p:cNvSpPr txBox="true"/>
          <p:nvPr/>
        </p:nvSpPr>
        <p:spPr>
          <a:xfrm rot="0">
            <a:off x="2066443" y="3494594"/>
            <a:ext cx="11453696" cy="2124075"/>
          </a:xfrm>
          <a:prstGeom prst="rect">
            <a:avLst/>
          </a:prstGeom>
        </p:spPr>
        <p:txBody>
          <a:bodyPr anchor="t" rtlCol="false" tIns="0" lIns="0" bIns="0" rIns="0">
            <a:spAutoFit/>
          </a:bodyPr>
          <a:lstStyle/>
          <a:p>
            <a:pPr algn="l">
              <a:lnSpc>
                <a:spcPts val="16800"/>
              </a:lnSpc>
            </a:pPr>
            <a:r>
              <a:rPr lang="en-US" sz="14000">
                <a:solidFill>
                  <a:srgbClr val="001635"/>
                </a:solidFill>
                <a:latin typeface="Atma Bold"/>
              </a:rPr>
              <a:t>Great Effort!</a:t>
            </a:r>
          </a:p>
        </p:txBody>
      </p:sp>
      <p:sp>
        <p:nvSpPr>
          <p:cNvPr name="TextBox 64" id="64"/>
          <p:cNvSpPr txBox="true"/>
          <p:nvPr/>
        </p:nvSpPr>
        <p:spPr>
          <a:xfrm rot="0">
            <a:off x="3193443" y="5669062"/>
            <a:ext cx="7088350" cy="847725"/>
          </a:xfrm>
          <a:prstGeom prst="rect">
            <a:avLst/>
          </a:prstGeom>
        </p:spPr>
        <p:txBody>
          <a:bodyPr anchor="t" rtlCol="false" tIns="0" lIns="0" bIns="0" rIns="0">
            <a:spAutoFit/>
          </a:bodyPr>
          <a:lstStyle/>
          <a:p>
            <a:pPr algn="l">
              <a:lnSpc>
                <a:spcPts val="6719"/>
              </a:lnSpc>
            </a:pPr>
            <a:r>
              <a:rPr lang="en-US" sz="5599">
                <a:solidFill>
                  <a:srgbClr val="FFFFFF"/>
                </a:solidFill>
                <a:latin typeface="Atma Bold"/>
              </a:rPr>
              <a:t>See you next lesson!</a:t>
            </a:r>
          </a:p>
        </p:txBody>
      </p:sp>
      <p:sp>
        <p:nvSpPr>
          <p:cNvPr name="Freeform 65" id="65"/>
          <p:cNvSpPr/>
          <p:nvPr/>
        </p:nvSpPr>
        <p:spPr>
          <a:xfrm flipH="false" flipV="false" rot="0">
            <a:off x="13305760" y="3469276"/>
            <a:ext cx="3778722" cy="7281870"/>
          </a:xfrm>
          <a:custGeom>
            <a:avLst/>
            <a:gdLst/>
            <a:ahLst/>
            <a:cxnLst/>
            <a:rect r="r" b="b" t="t" l="l"/>
            <a:pathLst>
              <a:path h="7281870" w="3778722">
                <a:moveTo>
                  <a:pt x="0" y="0"/>
                </a:moveTo>
                <a:lnTo>
                  <a:pt x="3778722" y="0"/>
                </a:lnTo>
                <a:lnTo>
                  <a:pt x="3778722" y="7281870"/>
                </a:lnTo>
                <a:lnTo>
                  <a:pt x="0" y="728187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5049216" y="-2204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4" id="54"/>
          <p:cNvSpPr/>
          <p:nvPr/>
        </p:nvSpPr>
        <p:spPr>
          <a:xfrm flipH="false" flipV="false" rot="0">
            <a:off x="15324800" y="7767600"/>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5" id="55"/>
          <p:cNvSpPr/>
          <p:nvPr/>
        </p:nvSpPr>
        <p:spPr>
          <a:xfrm flipH="false" flipV="false" rot="0">
            <a:off x="16880974" y="9621850"/>
            <a:ext cx="819066" cy="702162"/>
          </a:xfrm>
          <a:custGeom>
            <a:avLst/>
            <a:gdLst/>
            <a:ahLst/>
            <a:cxnLst/>
            <a:rect r="r" b="b" t="t" l="l"/>
            <a:pathLst>
              <a:path h="702162" w="819066">
                <a:moveTo>
                  <a:pt x="0" y="0"/>
                </a:moveTo>
                <a:lnTo>
                  <a:pt x="819066" y="0"/>
                </a:lnTo>
                <a:lnTo>
                  <a:pt x="819066" y="702162"/>
                </a:lnTo>
                <a:lnTo>
                  <a:pt x="0" y="7021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6" id="56"/>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57" id="57"/>
          <p:cNvSpPr/>
          <p:nvPr/>
        </p:nvSpPr>
        <p:spPr>
          <a:xfrm flipH="false" flipV="false" rot="0">
            <a:off x="-73670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58" id="58"/>
          <p:cNvSpPr/>
          <p:nvPr/>
        </p:nvSpPr>
        <p:spPr>
          <a:xfrm flipH="false" flipV="false" rot="0">
            <a:off x="-131497" y="2150330"/>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59" id="59"/>
          <p:cNvSpPr/>
          <p:nvPr/>
        </p:nvSpPr>
        <p:spPr>
          <a:xfrm flipH="false" flipV="false" rot="0">
            <a:off x="682321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60" id="60"/>
          <p:cNvSpPr/>
          <p:nvPr/>
        </p:nvSpPr>
        <p:spPr>
          <a:xfrm flipH="false" flipV="false" rot="0">
            <a:off x="13854818" y="8354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61" id="61"/>
          <p:cNvGrpSpPr/>
          <p:nvPr/>
        </p:nvGrpSpPr>
        <p:grpSpPr>
          <a:xfrm rot="0">
            <a:off x="6511700" y="3262800"/>
            <a:ext cx="9302400" cy="2879400"/>
            <a:chOff x="0" y="0"/>
            <a:chExt cx="12403200" cy="3839200"/>
          </a:xfrm>
        </p:grpSpPr>
        <p:sp>
          <p:nvSpPr>
            <p:cNvPr name="Freeform 62" id="62"/>
            <p:cNvSpPr/>
            <p:nvPr/>
          </p:nvSpPr>
          <p:spPr>
            <a:xfrm flipH="false" flipV="false" rot="0">
              <a:off x="0" y="0"/>
              <a:ext cx="12403201" cy="3839210"/>
            </a:xfrm>
            <a:custGeom>
              <a:avLst/>
              <a:gdLst/>
              <a:ahLst/>
              <a:cxnLst/>
              <a:rect r="r" b="b" t="t" l="l"/>
              <a:pathLst>
                <a:path h="3839210" w="12403201">
                  <a:moveTo>
                    <a:pt x="0" y="1919605"/>
                  </a:moveTo>
                  <a:cubicBezTo>
                    <a:pt x="0" y="859409"/>
                    <a:pt x="859409" y="0"/>
                    <a:pt x="1919605" y="0"/>
                  </a:cubicBezTo>
                  <a:lnTo>
                    <a:pt x="10483596" y="0"/>
                  </a:lnTo>
                  <a:cubicBezTo>
                    <a:pt x="11543792" y="0"/>
                    <a:pt x="12403201" y="859409"/>
                    <a:pt x="12403201" y="1919605"/>
                  </a:cubicBezTo>
                  <a:cubicBezTo>
                    <a:pt x="12403201" y="2979801"/>
                    <a:pt x="11543792" y="3839210"/>
                    <a:pt x="10483596" y="3839210"/>
                  </a:cubicBezTo>
                  <a:lnTo>
                    <a:pt x="1919605" y="3839210"/>
                  </a:lnTo>
                  <a:cubicBezTo>
                    <a:pt x="859409" y="3839210"/>
                    <a:pt x="0" y="2979801"/>
                    <a:pt x="0" y="1919605"/>
                  </a:cubicBezTo>
                  <a:close/>
                </a:path>
              </a:pathLst>
            </a:custGeom>
            <a:solidFill>
              <a:srgbClr val="FF5500"/>
            </a:solidFill>
          </p:spPr>
        </p:sp>
      </p:grpSp>
      <p:sp>
        <p:nvSpPr>
          <p:cNvPr name="Freeform 63" id="63"/>
          <p:cNvSpPr/>
          <p:nvPr/>
        </p:nvSpPr>
        <p:spPr>
          <a:xfrm flipH="false" flipV="false" rot="0">
            <a:off x="1746869" y="6151253"/>
            <a:ext cx="2171791" cy="4030731"/>
          </a:xfrm>
          <a:custGeom>
            <a:avLst/>
            <a:gdLst/>
            <a:ahLst/>
            <a:cxnLst/>
            <a:rect r="r" b="b" t="t" l="l"/>
            <a:pathLst>
              <a:path h="4030731" w="2171791">
                <a:moveTo>
                  <a:pt x="0" y="0"/>
                </a:moveTo>
                <a:lnTo>
                  <a:pt x="2171790" y="0"/>
                </a:lnTo>
                <a:lnTo>
                  <a:pt x="2171790" y="4030731"/>
                </a:lnTo>
                <a:lnTo>
                  <a:pt x="0" y="403073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64" id="64"/>
          <p:cNvSpPr/>
          <p:nvPr/>
        </p:nvSpPr>
        <p:spPr>
          <a:xfrm flipH="false" flipV="false" rot="0">
            <a:off x="13585980" y="927964"/>
            <a:ext cx="1789510" cy="1222366"/>
          </a:xfrm>
          <a:custGeom>
            <a:avLst/>
            <a:gdLst/>
            <a:ahLst/>
            <a:cxnLst/>
            <a:rect r="r" b="b" t="t" l="l"/>
            <a:pathLst>
              <a:path h="1222366" w="1789510">
                <a:moveTo>
                  <a:pt x="0" y="0"/>
                </a:moveTo>
                <a:lnTo>
                  <a:pt x="1789510" y="0"/>
                </a:lnTo>
                <a:lnTo>
                  <a:pt x="1789510" y="1222366"/>
                </a:lnTo>
                <a:lnTo>
                  <a:pt x="0" y="122236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65" id="65"/>
          <p:cNvSpPr/>
          <p:nvPr/>
        </p:nvSpPr>
        <p:spPr>
          <a:xfrm flipH="false" flipV="false" rot="0">
            <a:off x="4718709" y="234733"/>
            <a:ext cx="13191853" cy="8789072"/>
          </a:xfrm>
          <a:custGeom>
            <a:avLst/>
            <a:gdLst/>
            <a:ahLst/>
            <a:cxnLst/>
            <a:rect r="r" b="b" t="t" l="l"/>
            <a:pathLst>
              <a:path h="8789072" w="13191853">
                <a:moveTo>
                  <a:pt x="0" y="0"/>
                </a:moveTo>
                <a:lnTo>
                  <a:pt x="13191854" y="0"/>
                </a:lnTo>
                <a:lnTo>
                  <a:pt x="13191854" y="8789072"/>
                </a:lnTo>
                <a:lnTo>
                  <a:pt x="0" y="8789072"/>
                </a:lnTo>
                <a:lnTo>
                  <a:pt x="0" y="0"/>
                </a:lnTo>
                <a:close/>
              </a:path>
            </a:pathLst>
          </a:custGeom>
          <a:blipFill>
            <a:blip r:embed="rId21"/>
            <a:stretch>
              <a:fillRect l="0" t="0" r="0" b="0"/>
            </a:stretch>
          </a:blipFill>
        </p:spPr>
      </p:sp>
      <p:sp>
        <p:nvSpPr>
          <p:cNvPr name="TextBox 66" id="66"/>
          <p:cNvSpPr txBox="true"/>
          <p:nvPr/>
        </p:nvSpPr>
        <p:spPr>
          <a:xfrm rot="0">
            <a:off x="4130109" y="7799397"/>
            <a:ext cx="3690548"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arm</a:t>
            </a:r>
          </a:p>
        </p:txBody>
      </p:sp>
      <p:sp>
        <p:nvSpPr>
          <p:cNvPr name="TextBox 67" id="67"/>
          <p:cNvSpPr txBox="true"/>
          <p:nvPr/>
        </p:nvSpPr>
        <p:spPr>
          <a:xfrm rot="0">
            <a:off x="4858627" y="8995230"/>
            <a:ext cx="9119550" cy="1000125"/>
          </a:xfrm>
          <a:prstGeom prst="rect">
            <a:avLst/>
          </a:prstGeom>
        </p:spPr>
        <p:txBody>
          <a:bodyPr anchor="t" rtlCol="false" tIns="0" lIns="0" bIns="0" rIns="0">
            <a:spAutoFit/>
          </a:bodyPr>
          <a:lstStyle/>
          <a:p>
            <a:pPr>
              <a:lnSpc>
                <a:spcPts val="3840"/>
              </a:lnSpc>
            </a:pPr>
            <a:r>
              <a:rPr lang="en-US" sz="3200">
                <a:solidFill>
                  <a:srgbClr val="001635"/>
                </a:solidFill>
                <a:latin typeface="Arimo"/>
              </a:rPr>
              <a:t>The </a:t>
            </a:r>
            <a:r>
              <a:rPr lang="en-US" sz="3200">
                <a:solidFill>
                  <a:srgbClr val="001635"/>
                </a:solidFill>
                <a:latin typeface="Arimo"/>
                <a:hlinkClick r:id="rId22" tooltip="https://dictionary.cambridge.org/dictionary/learner-english/long"/>
              </a:rPr>
              <a:t>long</a:t>
            </a:r>
            <a:r>
              <a:rPr lang="en-US" sz="3200">
                <a:solidFill>
                  <a:srgbClr val="001635"/>
                </a:solidFill>
                <a:latin typeface="Arimo"/>
              </a:rPr>
              <a:t> </a:t>
            </a:r>
            <a:r>
              <a:rPr lang="en-US" sz="3200">
                <a:solidFill>
                  <a:srgbClr val="001635"/>
                </a:solidFill>
                <a:latin typeface="Arimo"/>
                <a:hlinkClick r:id="rId23" tooltip="https://dictionary.cambridge.org/dictionary/learner-english/part"/>
              </a:rPr>
              <a:t>part</a:t>
            </a:r>
            <a:r>
              <a:rPr lang="en-US" sz="3200">
                <a:solidFill>
                  <a:srgbClr val="001635"/>
                </a:solidFill>
                <a:latin typeface="Arimo"/>
              </a:rPr>
              <a:t> at each </a:t>
            </a:r>
            <a:r>
              <a:rPr lang="en-US" sz="3200">
                <a:solidFill>
                  <a:srgbClr val="001635"/>
                </a:solidFill>
                <a:latin typeface="Arimo"/>
                <a:hlinkClick r:id="rId24" tooltip="https://dictionary.cambridge.org/dictionary/learner-english/side"/>
              </a:rPr>
              <a:t>side</a:t>
            </a:r>
            <a:r>
              <a:rPr lang="en-US" sz="3200">
                <a:solidFill>
                  <a:srgbClr val="001635"/>
                </a:solidFill>
                <a:latin typeface="Arimo"/>
              </a:rPr>
              <a:t> of the </a:t>
            </a:r>
            <a:r>
              <a:rPr lang="en-US" sz="3200">
                <a:solidFill>
                  <a:srgbClr val="001635"/>
                </a:solidFill>
                <a:latin typeface="Arimo"/>
                <a:hlinkClick r:id="rId25" tooltip="https://dictionary.cambridge.org/dictionary/learner-english/human"/>
              </a:rPr>
              <a:t>human</a:t>
            </a:r>
            <a:r>
              <a:rPr lang="en-US" sz="3200">
                <a:solidFill>
                  <a:srgbClr val="001635"/>
                </a:solidFill>
                <a:latin typeface="Arimo"/>
              </a:rPr>
              <a:t> </a:t>
            </a:r>
            <a:r>
              <a:rPr lang="en-US" sz="3200">
                <a:solidFill>
                  <a:srgbClr val="001635"/>
                </a:solidFill>
                <a:latin typeface="Arimo"/>
                <a:hlinkClick r:id="rId26" tooltip="https://dictionary.cambridge.org/dictionary/learner-english/body"/>
              </a:rPr>
              <a:t>body</a:t>
            </a:r>
            <a:r>
              <a:rPr lang="en-US" sz="3200">
                <a:solidFill>
                  <a:srgbClr val="001635"/>
                </a:solidFill>
                <a:latin typeface="Arimo"/>
              </a:rPr>
              <a:t>, </a:t>
            </a:r>
            <a:r>
              <a:rPr lang="en-US" sz="3200">
                <a:solidFill>
                  <a:srgbClr val="001635"/>
                </a:solidFill>
                <a:latin typeface="Arimo"/>
                <a:hlinkClick r:id="rId27" tooltip="https://dictionary.cambridge.org/dictionary/learner-english/ending"/>
              </a:rPr>
              <a:t>ending</a:t>
            </a:r>
            <a:r>
              <a:rPr lang="en-US" sz="3200">
                <a:solidFill>
                  <a:srgbClr val="001635"/>
                </a:solidFill>
                <a:latin typeface="Arimo"/>
              </a:rPr>
              <a:t> in a </a:t>
            </a:r>
            <a:r>
              <a:rPr lang="en-US" sz="3200">
                <a:solidFill>
                  <a:srgbClr val="001635"/>
                </a:solidFill>
                <a:latin typeface="Arimo"/>
                <a:hlinkClick r:id="rId28" tooltip="https://dictionary.cambridge.org/dictionary/learner-english/hand"/>
              </a:rPr>
              <a:t>hand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5049216" y="-2204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5324800" y="7767600"/>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880974" y="9621850"/>
            <a:ext cx="819066" cy="702162"/>
          </a:xfrm>
          <a:custGeom>
            <a:avLst/>
            <a:gdLst/>
            <a:ahLst/>
            <a:cxnLst/>
            <a:rect r="r" b="b" t="t" l="l"/>
            <a:pathLst>
              <a:path h="702162" w="819066">
                <a:moveTo>
                  <a:pt x="0" y="0"/>
                </a:moveTo>
                <a:lnTo>
                  <a:pt x="819066" y="0"/>
                </a:lnTo>
                <a:lnTo>
                  <a:pt x="819066" y="702162"/>
                </a:lnTo>
                <a:lnTo>
                  <a:pt x="0" y="7021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73670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131497" y="2150330"/>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682321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13854818" y="8354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1" id="61"/>
          <p:cNvSpPr/>
          <p:nvPr/>
        </p:nvSpPr>
        <p:spPr>
          <a:xfrm flipH="false" flipV="false" rot="0">
            <a:off x="1746869" y="6151253"/>
            <a:ext cx="2171791" cy="4030731"/>
          </a:xfrm>
          <a:custGeom>
            <a:avLst/>
            <a:gdLst/>
            <a:ahLst/>
            <a:cxnLst/>
            <a:rect r="r" b="b" t="t" l="l"/>
            <a:pathLst>
              <a:path h="4030731" w="2171791">
                <a:moveTo>
                  <a:pt x="0" y="0"/>
                </a:moveTo>
                <a:lnTo>
                  <a:pt x="2171790" y="0"/>
                </a:lnTo>
                <a:lnTo>
                  <a:pt x="2171790" y="4030731"/>
                </a:lnTo>
                <a:lnTo>
                  <a:pt x="0" y="403073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2" id="62"/>
          <p:cNvSpPr/>
          <p:nvPr/>
        </p:nvSpPr>
        <p:spPr>
          <a:xfrm flipH="false" flipV="false" rot="0">
            <a:off x="13585980" y="927964"/>
            <a:ext cx="1789510" cy="1222366"/>
          </a:xfrm>
          <a:custGeom>
            <a:avLst/>
            <a:gdLst/>
            <a:ahLst/>
            <a:cxnLst/>
            <a:rect r="r" b="b" t="t" l="l"/>
            <a:pathLst>
              <a:path h="1222366" w="1789510">
                <a:moveTo>
                  <a:pt x="0" y="0"/>
                </a:moveTo>
                <a:lnTo>
                  <a:pt x="1789510" y="0"/>
                </a:lnTo>
                <a:lnTo>
                  <a:pt x="1789510" y="1222366"/>
                </a:lnTo>
                <a:lnTo>
                  <a:pt x="0" y="1222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3" id="63"/>
          <p:cNvSpPr/>
          <p:nvPr/>
        </p:nvSpPr>
        <p:spPr>
          <a:xfrm flipH="false" flipV="false" rot="0">
            <a:off x="5674228" y="260996"/>
            <a:ext cx="9106180" cy="8912674"/>
          </a:xfrm>
          <a:custGeom>
            <a:avLst/>
            <a:gdLst/>
            <a:ahLst/>
            <a:cxnLst/>
            <a:rect r="r" b="b" t="t" l="l"/>
            <a:pathLst>
              <a:path h="8912674" w="9106180">
                <a:moveTo>
                  <a:pt x="0" y="0"/>
                </a:moveTo>
                <a:lnTo>
                  <a:pt x="9106181" y="0"/>
                </a:lnTo>
                <a:lnTo>
                  <a:pt x="9106181" y="8912674"/>
                </a:lnTo>
                <a:lnTo>
                  <a:pt x="0" y="8912674"/>
                </a:lnTo>
                <a:lnTo>
                  <a:pt x="0" y="0"/>
                </a:lnTo>
                <a:close/>
              </a:path>
            </a:pathLst>
          </a:custGeom>
          <a:blipFill>
            <a:blip r:embed="rId20"/>
            <a:stretch>
              <a:fillRect l="0" t="0" r="0" b="0"/>
            </a:stretch>
          </a:blipFill>
        </p:spPr>
      </p:sp>
      <p:sp>
        <p:nvSpPr>
          <p:cNvPr name="TextBox 64" id="64"/>
          <p:cNvSpPr txBox="true"/>
          <p:nvPr/>
        </p:nvSpPr>
        <p:spPr>
          <a:xfrm rot="0">
            <a:off x="4130109" y="7539522"/>
            <a:ext cx="3690548"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feet</a:t>
            </a:r>
          </a:p>
        </p:txBody>
      </p:sp>
      <p:sp>
        <p:nvSpPr>
          <p:cNvPr name="TextBox 65" id="65"/>
          <p:cNvSpPr txBox="true"/>
          <p:nvPr/>
        </p:nvSpPr>
        <p:spPr>
          <a:xfrm rot="0">
            <a:off x="4858627" y="8735355"/>
            <a:ext cx="11195976" cy="971550"/>
          </a:xfrm>
          <a:prstGeom prst="rect">
            <a:avLst/>
          </a:prstGeom>
        </p:spPr>
        <p:txBody>
          <a:bodyPr anchor="t" rtlCol="false" tIns="0" lIns="0" bIns="0" rIns="0">
            <a:spAutoFit/>
          </a:bodyPr>
          <a:lstStyle/>
          <a:p>
            <a:pPr>
              <a:lnSpc>
                <a:spcPts val="3840"/>
              </a:lnSpc>
            </a:pPr>
            <a:r>
              <a:rPr lang="en-US" sz="3200">
                <a:solidFill>
                  <a:srgbClr val="001635"/>
                </a:solidFill>
                <a:latin typeface="Arimo Bold"/>
              </a:rPr>
              <a:t>plural of </a:t>
            </a:r>
            <a:r>
              <a:rPr lang="en-US" sz="3200">
                <a:solidFill>
                  <a:srgbClr val="001635"/>
                </a:solidFill>
                <a:latin typeface="Arimo Bold"/>
                <a:hlinkClick r:id="rId21" tooltip="https://dictionary.cambridge.org/dictionary/learner-english/foot"/>
              </a:rPr>
              <a:t>foot</a:t>
            </a:r>
          </a:p>
          <a:p>
            <a:pPr>
              <a:lnSpc>
                <a:spcPts val="3600"/>
              </a:lnSpc>
            </a:pPr>
            <a:r>
              <a:rPr lang="en-US" sz="3000">
                <a:solidFill>
                  <a:srgbClr val="001635"/>
                </a:solidFill>
                <a:latin typeface="Arimo"/>
              </a:rPr>
              <a:t>one of the two </a:t>
            </a:r>
            <a:r>
              <a:rPr lang="en-US" sz="3000">
                <a:solidFill>
                  <a:srgbClr val="001635"/>
                </a:solidFill>
                <a:latin typeface="Arimo"/>
                <a:hlinkClick r:id="rId22" tooltip="https://dictionary.cambridge.org/dictionary/learner-english/flat"/>
              </a:rPr>
              <a:t>flat</a:t>
            </a:r>
            <a:r>
              <a:rPr lang="en-US" sz="3000">
                <a:solidFill>
                  <a:srgbClr val="001635"/>
                </a:solidFill>
                <a:latin typeface="Arimo"/>
              </a:rPr>
              <a:t> </a:t>
            </a:r>
            <a:r>
              <a:rPr lang="en-US" sz="3000">
                <a:solidFill>
                  <a:srgbClr val="001635"/>
                </a:solidFill>
                <a:latin typeface="Arimo"/>
                <a:hlinkClick r:id="rId23" tooltip="https://dictionary.cambridge.org/dictionary/learner-english/part"/>
              </a:rPr>
              <a:t>parts</a:t>
            </a:r>
            <a:r>
              <a:rPr lang="en-US" sz="3000">
                <a:solidFill>
                  <a:srgbClr val="001635"/>
                </a:solidFill>
                <a:latin typeface="Arimo"/>
              </a:rPr>
              <a:t> on the </a:t>
            </a:r>
            <a:r>
              <a:rPr lang="en-US" sz="3000">
                <a:solidFill>
                  <a:srgbClr val="001635"/>
                </a:solidFill>
                <a:latin typeface="Arimo"/>
                <a:hlinkClick r:id="rId24" tooltip="https://dictionary.cambridge.org/dictionary/learner-english/end"/>
              </a:rPr>
              <a:t>ends</a:t>
            </a:r>
            <a:r>
              <a:rPr lang="en-US" sz="3000">
                <a:solidFill>
                  <a:srgbClr val="001635"/>
                </a:solidFill>
                <a:latin typeface="Arimo"/>
              </a:rPr>
              <a:t> of </a:t>
            </a:r>
            <a:r>
              <a:rPr lang="en-US" sz="3000">
                <a:solidFill>
                  <a:srgbClr val="001635"/>
                </a:solidFill>
                <a:latin typeface="Arimo"/>
                <a:hlinkClick r:id="rId25" tooltip="https://dictionary.cambridge.org/dictionary/learner-english/your"/>
              </a:rPr>
              <a:t>your</a:t>
            </a:r>
            <a:r>
              <a:rPr lang="en-US" sz="3000">
                <a:solidFill>
                  <a:srgbClr val="001635"/>
                </a:solidFill>
                <a:latin typeface="Arimo"/>
              </a:rPr>
              <a:t> </a:t>
            </a:r>
            <a:r>
              <a:rPr lang="en-US" sz="3000">
                <a:solidFill>
                  <a:srgbClr val="001635"/>
                </a:solidFill>
                <a:latin typeface="Arimo"/>
                <a:hlinkClick r:id="rId26" tooltip="https://dictionary.cambridge.org/dictionary/learner-english/leg"/>
              </a:rPr>
              <a:t>legs</a:t>
            </a:r>
            <a:r>
              <a:rPr lang="en-US" sz="3000">
                <a:solidFill>
                  <a:srgbClr val="001635"/>
                </a:solidFill>
                <a:latin typeface="Arimo"/>
              </a:rPr>
              <a:t> that you </a:t>
            </a:r>
            <a:r>
              <a:rPr lang="en-US" sz="3000">
                <a:solidFill>
                  <a:srgbClr val="001635"/>
                </a:solidFill>
                <a:latin typeface="Arimo"/>
                <a:hlinkClick r:id="rId27" tooltip="https://dictionary.cambridge.org/dictionary/learner-english/stand"/>
              </a:rPr>
              <a:t>stand</a:t>
            </a:r>
            <a:r>
              <a:rPr lang="en-US" sz="3000">
                <a:solidFill>
                  <a:srgbClr val="001635"/>
                </a:solidFill>
                <a:latin typeface="Arimo"/>
              </a:rPr>
              <a:t> on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5049216" y="-2204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5324800" y="7767600"/>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880974" y="9621850"/>
            <a:ext cx="819066" cy="702162"/>
          </a:xfrm>
          <a:custGeom>
            <a:avLst/>
            <a:gdLst/>
            <a:ahLst/>
            <a:cxnLst/>
            <a:rect r="r" b="b" t="t" l="l"/>
            <a:pathLst>
              <a:path h="702162" w="819066">
                <a:moveTo>
                  <a:pt x="0" y="0"/>
                </a:moveTo>
                <a:lnTo>
                  <a:pt x="819066" y="0"/>
                </a:lnTo>
                <a:lnTo>
                  <a:pt x="819066" y="702162"/>
                </a:lnTo>
                <a:lnTo>
                  <a:pt x="0" y="7021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73670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131497" y="2150330"/>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682321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1746869" y="6151253"/>
            <a:ext cx="2171791" cy="4030731"/>
          </a:xfrm>
          <a:custGeom>
            <a:avLst/>
            <a:gdLst/>
            <a:ahLst/>
            <a:cxnLst/>
            <a:rect r="r" b="b" t="t" l="l"/>
            <a:pathLst>
              <a:path h="4030731" w="2171791">
                <a:moveTo>
                  <a:pt x="0" y="0"/>
                </a:moveTo>
                <a:lnTo>
                  <a:pt x="2171790" y="0"/>
                </a:lnTo>
                <a:lnTo>
                  <a:pt x="2171790" y="4030731"/>
                </a:lnTo>
                <a:lnTo>
                  <a:pt x="0" y="403073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13585980" y="927964"/>
            <a:ext cx="1789510" cy="1222366"/>
          </a:xfrm>
          <a:custGeom>
            <a:avLst/>
            <a:gdLst/>
            <a:ahLst/>
            <a:cxnLst/>
            <a:rect r="r" b="b" t="t" l="l"/>
            <a:pathLst>
              <a:path h="1222366" w="1789510">
                <a:moveTo>
                  <a:pt x="0" y="0"/>
                </a:moveTo>
                <a:lnTo>
                  <a:pt x="1789510" y="0"/>
                </a:lnTo>
                <a:lnTo>
                  <a:pt x="1789510" y="1222366"/>
                </a:lnTo>
                <a:lnTo>
                  <a:pt x="0" y="1222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2" id="62"/>
          <p:cNvSpPr/>
          <p:nvPr/>
        </p:nvSpPr>
        <p:spPr>
          <a:xfrm flipH="false" flipV="false" rot="0">
            <a:off x="5039677" y="226260"/>
            <a:ext cx="12200687" cy="8574840"/>
          </a:xfrm>
          <a:custGeom>
            <a:avLst/>
            <a:gdLst/>
            <a:ahLst/>
            <a:cxnLst/>
            <a:rect r="r" b="b" t="t" l="l"/>
            <a:pathLst>
              <a:path h="8574840" w="12200687">
                <a:moveTo>
                  <a:pt x="0" y="0"/>
                </a:moveTo>
                <a:lnTo>
                  <a:pt x="12200687" y="0"/>
                </a:lnTo>
                <a:lnTo>
                  <a:pt x="12200687" y="8574840"/>
                </a:lnTo>
                <a:lnTo>
                  <a:pt x="0" y="8574840"/>
                </a:lnTo>
                <a:lnTo>
                  <a:pt x="0" y="0"/>
                </a:lnTo>
                <a:close/>
              </a:path>
            </a:pathLst>
          </a:custGeom>
          <a:blipFill>
            <a:blip r:embed="rId20"/>
            <a:stretch>
              <a:fillRect l="-2744" t="0" r="-2744" b="0"/>
            </a:stretch>
          </a:blipFill>
        </p:spPr>
      </p:sp>
      <p:sp>
        <p:nvSpPr>
          <p:cNvPr name="TextBox 63" id="63"/>
          <p:cNvSpPr txBox="true"/>
          <p:nvPr/>
        </p:nvSpPr>
        <p:spPr>
          <a:xfrm rot="0">
            <a:off x="5082464" y="8894035"/>
            <a:ext cx="11195976" cy="9334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One of the five, </a:t>
            </a:r>
            <a:r>
              <a:rPr lang="en-US" sz="3000">
                <a:solidFill>
                  <a:srgbClr val="001635"/>
                </a:solidFill>
                <a:latin typeface="Arimo Bold"/>
                <a:hlinkClick r:id="rId21" tooltip="https://dictionary.cambridge.org/dictionary/learner-english/long"/>
              </a:rPr>
              <a:t>long</a:t>
            </a:r>
            <a:r>
              <a:rPr lang="en-US" sz="3000">
                <a:solidFill>
                  <a:srgbClr val="001635"/>
                </a:solidFill>
                <a:latin typeface="Arimo Bold"/>
              </a:rPr>
              <a:t>, </a:t>
            </a:r>
            <a:r>
              <a:rPr lang="en-US" sz="3000">
                <a:solidFill>
                  <a:srgbClr val="001635"/>
                </a:solidFill>
                <a:latin typeface="Arimo Bold"/>
                <a:hlinkClick r:id="rId22" tooltip="https://dictionary.cambridge.org/dictionary/learner-english/separate"/>
              </a:rPr>
              <a:t>separate</a:t>
            </a:r>
            <a:r>
              <a:rPr lang="en-US" sz="3000">
                <a:solidFill>
                  <a:srgbClr val="001635"/>
                </a:solidFill>
                <a:latin typeface="Arimo Bold"/>
              </a:rPr>
              <a:t> </a:t>
            </a:r>
            <a:r>
              <a:rPr lang="en-US" sz="3000">
                <a:solidFill>
                  <a:srgbClr val="001635"/>
                </a:solidFill>
                <a:latin typeface="Arimo Bold"/>
                <a:hlinkClick r:id="rId23" tooltip="https://dictionary.cambridge.org/dictionary/learner-english/part"/>
              </a:rPr>
              <a:t>parts</a:t>
            </a:r>
            <a:r>
              <a:rPr lang="en-US" sz="3000">
                <a:solidFill>
                  <a:srgbClr val="001635"/>
                </a:solidFill>
                <a:latin typeface="Arimo Bold"/>
              </a:rPr>
              <a:t> at the end of </a:t>
            </a:r>
            <a:r>
              <a:rPr lang="en-US" sz="3000">
                <a:solidFill>
                  <a:srgbClr val="001635"/>
                </a:solidFill>
                <a:latin typeface="Arimo Bold"/>
                <a:hlinkClick r:id="rId24"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5" tooltip="https://dictionary.cambridge.org/dictionary/learner-english/hand"/>
              </a:rPr>
              <a:t>hand</a:t>
            </a:r>
            <a:r>
              <a:rPr lang="en-US" sz="3000">
                <a:solidFill>
                  <a:srgbClr val="001635"/>
                </a:solidFill>
                <a:latin typeface="Arimo Bold"/>
              </a:rPr>
              <a:t>, </a:t>
            </a:r>
            <a:r>
              <a:rPr lang="en-US" sz="3000">
                <a:solidFill>
                  <a:srgbClr val="001635"/>
                </a:solidFill>
                <a:latin typeface="Arimo Bold"/>
                <a:hlinkClick r:id="rId26" tooltip="https://dictionary.cambridge.org/dictionary/learner-english/including"/>
              </a:rPr>
              <a:t>including</a:t>
            </a:r>
            <a:r>
              <a:rPr lang="en-US" sz="3000">
                <a:solidFill>
                  <a:srgbClr val="001635"/>
                </a:solidFill>
                <a:latin typeface="Arimo Bold"/>
              </a:rPr>
              <a:t> </a:t>
            </a:r>
            <a:r>
              <a:rPr lang="en-US" sz="3000">
                <a:solidFill>
                  <a:srgbClr val="001635"/>
                </a:solidFill>
                <a:latin typeface="Arimo Bold"/>
                <a:hlinkClick r:id="rId27"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8" tooltip="https://dictionary.cambridge.org/dictionary/learner-english/thumb"/>
              </a:rPr>
              <a:t>thumb</a:t>
            </a:r>
          </a:p>
        </p:txBody>
      </p:sp>
      <p:sp>
        <p:nvSpPr>
          <p:cNvPr name="TextBox 64" id="64"/>
          <p:cNvSpPr txBox="true"/>
          <p:nvPr/>
        </p:nvSpPr>
        <p:spPr>
          <a:xfrm rot="0">
            <a:off x="5068679" y="7437823"/>
            <a:ext cx="4145999" cy="1228725"/>
          </a:xfrm>
          <a:prstGeom prst="rect">
            <a:avLst/>
          </a:prstGeom>
        </p:spPr>
        <p:txBody>
          <a:bodyPr anchor="t" rtlCol="false" tIns="0" lIns="0" bIns="0" rIns="0">
            <a:spAutoFit/>
          </a:bodyPr>
          <a:lstStyle/>
          <a:p>
            <a:pPr algn="ctr">
              <a:lnSpc>
                <a:spcPts val="9600"/>
              </a:lnSpc>
            </a:pPr>
            <a:r>
              <a:rPr lang="en-US" sz="8000">
                <a:solidFill>
                  <a:srgbClr val="FFFFFF"/>
                </a:solidFill>
                <a:latin typeface="KG Second Chances Solid"/>
              </a:rPr>
              <a:t>fingers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5049216" y="-2204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5324800" y="7767600"/>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880974" y="9621850"/>
            <a:ext cx="819066" cy="702162"/>
          </a:xfrm>
          <a:custGeom>
            <a:avLst/>
            <a:gdLst/>
            <a:ahLst/>
            <a:cxnLst/>
            <a:rect r="r" b="b" t="t" l="l"/>
            <a:pathLst>
              <a:path h="702162" w="819066">
                <a:moveTo>
                  <a:pt x="0" y="0"/>
                </a:moveTo>
                <a:lnTo>
                  <a:pt x="819066" y="0"/>
                </a:lnTo>
                <a:lnTo>
                  <a:pt x="819066" y="702162"/>
                </a:lnTo>
                <a:lnTo>
                  <a:pt x="0" y="7021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73670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131497" y="2150330"/>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682321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1746869" y="6151253"/>
            <a:ext cx="2171791" cy="4030731"/>
          </a:xfrm>
          <a:custGeom>
            <a:avLst/>
            <a:gdLst/>
            <a:ahLst/>
            <a:cxnLst/>
            <a:rect r="r" b="b" t="t" l="l"/>
            <a:pathLst>
              <a:path h="4030731" w="2171791">
                <a:moveTo>
                  <a:pt x="0" y="0"/>
                </a:moveTo>
                <a:lnTo>
                  <a:pt x="2171790" y="0"/>
                </a:lnTo>
                <a:lnTo>
                  <a:pt x="2171790" y="4030731"/>
                </a:lnTo>
                <a:lnTo>
                  <a:pt x="0" y="403073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13585980" y="927964"/>
            <a:ext cx="1789510" cy="1222366"/>
          </a:xfrm>
          <a:custGeom>
            <a:avLst/>
            <a:gdLst/>
            <a:ahLst/>
            <a:cxnLst/>
            <a:rect r="r" b="b" t="t" l="l"/>
            <a:pathLst>
              <a:path h="1222366" w="1789510">
                <a:moveTo>
                  <a:pt x="0" y="0"/>
                </a:moveTo>
                <a:lnTo>
                  <a:pt x="1789510" y="0"/>
                </a:lnTo>
                <a:lnTo>
                  <a:pt x="1789510" y="1222366"/>
                </a:lnTo>
                <a:lnTo>
                  <a:pt x="0" y="1222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2" id="62"/>
          <p:cNvSpPr/>
          <p:nvPr/>
        </p:nvSpPr>
        <p:spPr>
          <a:xfrm flipH="false" flipV="false" rot="0">
            <a:off x="9726141" y="439251"/>
            <a:ext cx="3608860" cy="6942922"/>
          </a:xfrm>
          <a:custGeom>
            <a:avLst/>
            <a:gdLst/>
            <a:ahLst/>
            <a:cxnLst/>
            <a:rect r="r" b="b" t="t" l="l"/>
            <a:pathLst>
              <a:path h="6942922" w="3608860">
                <a:moveTo>
                  <a:pt x="0" y="0"/>
                </a:moveTo>
                <a:lnTo>
                  <a:pt x="3608861" y="0"/>
                </a:lnTo>
                <a:lnTo>
                  <a:pt x="3608861" y="6942922"/>
                </a:lnTo>
                <a:lnTo>
                  <a:pt x="0" y="6942922"/>
                </a:lnTo>
                <a:lnTo>
                  <a:pt x="0" y="0"/>
                </a:lnTo>
                <a:close/>
              </a:path>
            </a:pathLst>
          </a:custGeom>
          <a:blipFill>
            <a:blip r:embed="rId20"/>
            <a:stretch>
              <a:fillRect l="0" t="0" r="0" b="-59322"/>
            </a:stretch>
          </a:blipFill>
        </p:spPr>
      </p:sp>
      <p:sp>
        <p:nvSpPr>
          <p:cNvPr name="TextBox 63" id="63"/>
          <p:cNvSpPr txBox="true"/>
          <p:nvPr/>
        </p:nvSpPr>
        <p:spPr>
          <a:xfrm rot="0">
            <a:off x="5082464" y="8894035"/>
            <a:ext cx="11195976" cy="9334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The </a:t>
            </a:r>
            <a:r>
              <a:rPr lang="en-US" sz="3000">
                <a:solidFill>
                  <a:srgbClr val="001635"/>
                </a:solidFill>
                <a:latin typeface="Arimo Bold"/>
                <a:hlinkClick r:id="rId21" tooltip="https://dictionary.cambridge.org/dictionary/learner-english/part"/>
              </a:rPr>
              <a:t>part</a:t>
            </a:r>
            <a:r>
              <a:rPr lang="en-US" sz="3000">
                <a:solidFill>
                  <a:srgbClr val="001635"/>
                </a:solidFill>
                <a:latin typeface="Arimo Bold"/>
              </a:rPr>
              <a:t> of </a:t>
            </a:r>
            <a:r>
              <a:rPr lang="en-US" sz="3000">
                <a:solidFill>
                  <a:srgbClr val="001635"/>
                </a:solidFill>
                <a:latin typeface="Arimo Bold"/>
                <a:hlinkClick r:id="rId22"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3" tooltip="https://dictionary.cambridge.org/dictionary/learner-english/body"/>
              </a:rPr>
              <a:t>body</a:t>
            </a:r>
            <a:r>
              <a:rPr lang="en-US" sz="3000">
                <a:solidFill>
                  <a:srgbClr val="001635"/>
                </a:solidFill>
                <a:latin typeface="Arimo Bold"/>
              </a:rPr>
              <a:t> on the end of </a:t>
            </a:r>
            <a:r>
              <a:rPr lang="en-US" sz="3000">
                <a:solidFill>
                  <a:srgbClr val="001635"/>
                </a:solidFill>
                <a:latin typeface="Arimo Bold"/>
                <a:hlinkClick r:id="rId24"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5" tooltip="https://dictionary.cambridge.org/dictionary/learner-english/arm"/>
              </a:rPr>
              <a:t>arm</a:t>
            </a:r>
            <a:r>
              <a:rPr lang="en-US" sz="3000">
                <a:solidFill>
                  <a:srgbClr val="001635"/>
                </a:solidFill>
                <a:latin typeface="Arimo Bold"/>
              </a:rPr>
              <a:t> that has </a:t>
            </a:r>
            <a:r>
              <a:rPr lang="en-US" sz="3000">
                <a:solidFill>
                  <a:srgbClr val="001635"/>
                </a:solidFill>
                <a:latin typeface="Arimo Bold"/>
                <a:hlinkClick r:id="rId26" tooltip="https://dictionary.cambridge.org/dictionary/learner-english/finger"/>
              </a:rPr>
              <a:t>fingers</a:t>
            </a:r>
            <a:r>
              <a:rPr lang="en-US" sz="3000">
                <a:solidFill>
                  <a:srgbClr val="001635"/>
                </a:solidFill>
                <a:latin typeface="Arimo Bold"/>
              </a:rPr>
              <a:t> and a </a:t>
            </a:r>
            <a:r>
              <a:rPr lang="en-US" sz="3000">
                <a:solidFill>
                  <a:srgbClr val="001635"/>
                </a:solidFill>
                <a:latin typeface="Arimo Bold"/>
                <a:hlinkClick r:id="rId27" tooltip="https://dictionary.cambridge.org/dictionary/learner-english/thumb"/>
              </a:rPr>
              <a:t>thumb</a:t>
            </a:r>
          </a:p>
        </p:txBody>
      </p:sp>
      <p:sp>
        <p:nvSpPr>
          <p:cNvPr name="TextBox 64" id="64"/>
          <p:cNvSpPr txBox="true"/>
          <p:nvPr/>
        </p:nvSpPr>
        <p:spPr>
          <a:xfrm rot="0">
            <a:off x="5068679" y="7437823"/>
            <a:ext cx="4145999"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hands</a:t>
            </a:r>
          </a:p>
        </p:txBody>
      </p:sp>
      <p:sp>
        <p:nvSpPr>
          <p:cNvPr name="Freeform 65" id="65"/>
          <p:cNvSpPr/>
          <p:nvPr/>
        </p:nvSpPr>
        <p:spPr>
          <a:xfrm flipH="true" flipV="false" rot="0">
            <a:off x="6094913" y="487841"/>
            <a:ext cx="3583604" cy="6894332"/>
          </a:xfrm>
          <a:custGeom>
            <a:avLst/>
            <a:gdLst/>
            <a:ahLst/>
            <a:cxnLst/>
            <a:rect r="r" b="b" t="t" l="l"/>
            <a:pathLst>
              <a:path h="6894332" w="3583604">
                <a:moveTo>
                  <a:pt x="3583604" y="0"/>
                </a:moveTo>
                <a:lnTo>
                  <a:pt x="0" y="0"/>
                </a:lnTo>
                <a:lnTo>
                  <a:pt x="0" y="6894332"/>
                </a:lnTo>
                <a:lnTo>
                  <a:pt x="3583604" y="6894332"/>
                </a:lnTo>
                <a:lnTo>
                  <a:pt x="3583604" y="0"/>
                </a:lnTo>
                <a:close/>
              </a:path>
            </a:pathLst>
          </a:custGeom>
          <a:blipFill>
            <a:blip r:embed="rId20"/>
            <a:stretch>
              <a:fillRect l="0" t="0" r="0" b="-59322"/>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5049216" y="-2204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5852846" y="6915382"/>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880974" y="9621850"/>
            <a:ext cx="819066" cy="702162"/>
          </a:xfrm>
          <a:custGeom>
            <a:avLst/>
            <a:gdLst/>
            <a:ahLst/>
            <a:cxnLst/>
            <a:rect r="r" b="b" t="t" l="l"/>
            <a:pathLst>
              <a:path h="702162" w="819066">
                <a:moveTo>
                  <a:pt x="0" y="0"/>
                </a:moveTo>
                <a:lnTo>
                  <a:pt x="819066" y="0"/>
                </a:lnTo>
                <a:lnTo>
                  <a:pt x="819066" y="702162"/>
                </a:lnTo>
                <a:lnTo>
                  <a:pt x="0" y="7021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73670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131497" y="2150330"/>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682321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1746869" y="6151253"/>
            <a:ext cx="2171791" cy="4030731"/>
          </a:xfrm>
          <a:custGeom>
            <a:avLst/>
            <a:gdLst/>
            <a:ahLst/>
            <a:cxnLst/>
            <a:rect r="r" b="b" t="t" l="l"/>
            <a:pathLst>
              <a:path h="4030731" w="2171791">
                <a:moveTo>
                  <a:pt x="0" y="0"/>
                </a:moveTo>
                <a:lnTo>
                  <a:pt x="2171790" y="0"/>
                </a:lnTo>
                <a:lnTo>
                  <a:pt x="2171790" y="4030731"/>
                </a:lnTo>
                <a:lnTo>
                  <a:pt x="0" y="403073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13585980" y="927964"/>
            <a:ext cx="1789510" cy="1222366"/>
          </a:xfrm>
          <a:custGeom>
            <a:avLst/>
            <a:gdLst/>
            <a:ahLst/>
            <a:cxnLst/>
            <a:rect r="r" b="b" t="t" l="l"/>
            <a:pathLst>
              <a:path h="1222366" w="1789510">
                <a:moveTo>
                  <a:pt x="0" y="0"/>
                </a:moveTo>
                <a:lnTo>
                  <a:pt x="1789510" y="0"/>
                </a:lnTo>
                <a:lnTo>
                  <a:pt x="1789510" y="1222366"/>
                </a:lnTo>
                <a:lnTo>
                  <a:pt x="0" y="1222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2" id="62"/>
          <p:cNvSpPr/>
          <p:nvPr/>
        </p:nvSpPr>
        <p:spPr>
          <a:xfrm flipH="false" flipV="false" rot="0">
            <a:off x="4322293" y="348496"/>
            <a:ext cx="12907660" cy="8567459"/>
          </a:xfrm>
          <a:custGeom>
            <a:avLst/>
            <a:gdLst/>
            <a:ahLst/>
            <a:cxnLst/>
            <a:rect r="r" b="b" t="t" l="l"/>
            <a:pathLst>
              <a:path h="8567459" w="12907660">
                <a:moveTo>
                  <a:pt x="0" y="0"/>
                </a:moveTo>
                <a:lnTo>
                  <a:pt x="12907659" y="0"/>
                </a:lnTo>
                <a:lnTo>
                  <a:pt x="12907659" y="8567459"/>
                </a:lnTo>
                <a:lnTo>
                  <a:pt x="0" y="8567459"/>
                </a:lnTo>
                <a:lnTo>
                  <a:pt x="0" y="0"/>
                </a:lnTo>
                <a:close/>
              </a:path>
            </a:pathLst>
          </a:custGeom>
          <a:blipFill>
            <a:blip r:embed="rId20"/>
            <a:stretch>
              <a:fillRect l="0" t="0" r="0" b="0"/>
            </a:stretch>
          </a:blipFill>
        </p:spPr>
      </p:sp>
      <p:sp>
        <p:nvSpPr>
          <p:cNvPr name="TextBox 63" id="63"/>
          <p:cNvSpPr txBox="true"/>
          <p:nvPr/>
        </p:nvSpPr>
        <p:spPr>
          <a:xfrm rot="0">
            <a:off x="4547948" y="8944530"/>
            <a:ext cx="11744780" cy="9334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The </a:t>
            </a:r>
            <a:r>
              <a:rPr lang="en-US" sz="3000">
                <a:solidFill>
                  <a:srgbClr val="001635"/>
                </a:solidFill>
                <a:latin typeface="Arimo Bold"/>
                <a:hlinkClick r:id="rId21" tooltip="https://dictionary.cambridge.org/dictionary/learner-english/part"/>
              </a:rPr>
              <a:t>part</a:t>
            </a:r>
            <a:r>
              <a:rPr lang="en-US" sz="3000">
                <a:solidFill>
                  <a:srgbClr val="001635"/>
                </a:solidFill>
                <a:latin typeface="Arimo Bold"/>
              </a:rPr>
              <a:t> of </a:t>
            </a:r>
            <a:r>
              <a:rPr lang="en-US" sz="3000">
                <a:solidFill>
                  <a:srgbClr val="001635"/>
                </a:solidFill>
                <a:latin typeface="Arimo Bold"/>
                <a:hlinkClick r:id="rId22"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3" tooltip="https://dictionary.cambridge.org/dictionary/learner-english/body"/>
              </a:rPr>
              <a:t>body</a:t>
            </a:r>
            <a:r>
              <a:rPr lang="en-US" sz="3000">
                <a:solidFill>
                  <a:srgbClr val="001635"/>
                </a:solidFill>
                <a:latin typeface="Arimo Bold"/>
              </a:rPr>
              <a:t> above </a:t>
            </a:r>
            <a:r>
              <a:rPr lang="en-US" sz="3000">
                <a:solidFill>
                  <a:srgbClr val="001635"/>
                </a:solidFill>
                <a:latin typeface="Arimo Bold"/>
                <a:hlinkClick r:id="rId24"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5" tooltip="https://dictionary.cambridge.org/dictionary/learner-english/neck"/>
              </a:rPr>
              <a:t>neck</a:t>
            </a:r>
            <a:r>
              <a:rPr lang="en-US" sz="3000">
                <a:solidFill>
                  <a:srgbClr val="001635"/>
                </a:solidFill>
                <a:latin typeface="Arimo Bold"/>
              </a:rPr>
              <a:t> that </a:t>
            </a:r>
            <a:r>
              <a:rPr lang="en-US" sz="3000">
                <a:solidFill>
                  <a:srgbClr val="001635"/>
                </a:solidFill>
                <a:latin typeface="Arimo Bold"/>
                <a:hlinkClick r:id="rId26" tooltip="https://dictionary.cambridge.org/dictionary/learner-english/contain"/>
              </a:rPr>
              <a:t>contains</a:t>
            </a:r>
            <a:r>
              <a:rPr lang="en-US" sz="3000">
                <a:solidFill>
                  <a:srgbClr val="001635"/>
                </a:solidFill>
                <a:latin typeface="Arimo Bold"/>
              </a:rPr>
              <a:t> </a:t>
            </a:r>
            <a:r>
              <a:rPr lang="en-US" sz="3000">
                <a:solidFill>
                  <a:srgbClr val="001635"/>
                </a:solidFill>
                <a:latin typeface="Arimo Bold"/>
                <a:hlinkClick r:id="rId27"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28" tooltip="https://dictionary.cambridge.org/dictionary/learner-english/brain"/>
              </a:rPr>
              <a:t>brain</a:t>
            </a:r>
            <a:r>
              <a:rPr lang="en-US" sz="3000">
                <a:solidFill>
                  <a:srgbClr val="001635"/>
                </a:solidFill>
                <a:latin typeface="Arimo Bold"/>
              </a:rPr>
              <a:t>, </a:t>
            </a:r>
            <a:r>
              <a:rPr lang="en-US" sz="3000">
                <a:solidFill>
                  <a:srgbClr val="001635"/>
                </a:solidFill>
                <a:latin typeface="Arimo Bold"/>
                <a:hlinkClick r:id="rId29" tooltip="https://dictionary.cambridge.org/dictionary/learner-english/eye"/>
              </a:rPr>
              <a:t>eyes</a:t>
            </a:r>
            <a:r>
              <a:rPr lang="en-US" sz="3000">
                <a:solidFill>
                  <a:srgbClr val="001635"/>
                </a:solidFill>
                <a:latin typeface="Arimo Bold"/>
              </a:rPr>
              <a:t>, </a:t>
            </a:r>
            <a:r>
              <a:rPr lang="en-US" sz="3000">
                <a:solidFill>
                  <a:srgbClr val="001635"/>
                </a:solidFill>
                <a:latin typeface="Arimo Bold"/>
                <a:hlinkClick r:id="rId30" tooltip="https://dictionary.cambridge.org/dictionary/learner-english/ear"/>
              </a:rPr>
              <a:t>ears</a:t>
            </a:r>
            <a:r>
              <a:rPr lang="en-US" sz="3000">
                <a:solidFill>
                  <a:srgbClr val="001635"/>
                </a:solidFill>
                <a:latin typeface="Arimo Bold"/>
              </a:rPr>
              <a:t>, </a:t>
            </a:r>
            <a:r>
              <a:rPr lang="en-US" sz="3000">
                <a:solidFill>
                  <a:srgbClr val="001635"/>
                </a:solidFill>
                <a:latin typeface="Arimo Bold"/>
                <a:hlinkClick r:id="rId31" tooltip="https://dictionary.cambridge.org/dictionary/learner-english/mouth"/>
              </a:rPr>
              <a:t>mouth</a:t>
            </a:r>
            <a:r>
              <a:rPr lang="en-US" sz="3000">
                <a:solidFill>
                  <a:srgbClr val="001635"/>
                </a:solidFill>
                <a:latin typeface="Arimo Bold"/>
              </a:rPr>
              <a:t>, </a:t>
            </a:r>
            <a:r>
              <a:rPr lang="en-US" sz="3000">
                <a:solidFill>
                  <a:srgbClr val="001635"/>
                </a:solidFill>
                <a:latin typeface="Arimo Bold"/>
                <a:hlinkClick r:id="rId32" tooltip="https://dictionary.cambridge.org/dictionary/learner-english/nose"/>
              </a:rPr>
              <a:t>nose</a:t>
            </a:r>
            <a:r>
              <a:rPr lang="en-US" sz="3000">
                <a:solidFill>
                  <a:srgbClr val="001635"/>
                </a:solidFill>
                <a:latin typeface="Arimo Bold"/>
              </a:rPr>
              <a:t>, etc and on which </a:t>
            </a:r>
            <a:r>
              <a:rPr lang="en-US" sz="3000">
                <a:solidFill>
                  <a:srgbClr val="001635"/>
                </a:solidFill>
                <a:latin typeface="Arimo Bold"/>
                <a:hlinkClick r:id="rId33" tooltip="https://dictionary.cambridge.org/dictionary/learner-english/your"/>
              </a:rPr>
              <a:t>your</a:t>
            </a:r>
            <a:r>
              <a:rPr lang="en-US" sz="3000">
                <a:solidFill>
                  <a:srgbClr val="001635"/>
                </a:solidFill>
                <a:latin typeface="Arimo Bold"/>
              </a:rPr>
              <a:t> </a:t>
            </a:r>
            <a:r>
              <a:rPr lang="en-US" sz="3000">
                <a:solidFill>
                  <a:srgbClr val="001635"/>
                </a:solidFill>
                <a:latin typeface="Arimo Bold"/>
                <a:hlinkClick r:id="rId34" tooltip="https://dictionary.cambridge.org/dictionary/learner-english/hair"/>
              </a:rPr>
              <a:t>hair</a:t>
            </a:r>
            <a:r>
              <a:rPr lang="en-US" sz="3000">
                <a:solidFill>
                  <a:srgbClr val="001635"/>
                </a:solidFill>
                <a:latin typeface="Arimo Bold"/>
              </a:rPr>
              <a:t> </a:t>
            </a:r>
            <a:r>
              <a:rPr lang="en-US" sz="3000">
                <a:solidFill>
                  <a:srgbClr val="001635"/>
                </a:solidFill>
                <a:latin typeface="Arimo Bold"/>
                <a:hlinkClick r:id="rId35" tooltip="https://dictionary.cambridge.org/dictionary/learner-english/grow"/>
              </a:rPr>
              <a:t>grows</a:t>
            </a:r>
            <a:r>
              <a:rPr lang="en-US" sz="3000">
                <a:solidFill>
                  <a:srgbClr val="001635"/>
                </a:solidFill>
                <a:latin typeface="Arimo"/>
              </a:rPr>
              <a:t>.</a:t>
            </a:r>
          </a:p>
        </p:txBody>
      </p:sp>
      <p:sp>
        <p:nvSpPr>
          <p:cNvPr name="TextBox 64" id="64"/>
          <p:cNvSpPr txBox="true"/>
          <p:nvPr/>
        </p:nvSpPr>
        <p:spPr>
          <a:xfrm rot="0">
            <a:off x="4329184" y="7538813"/>
            <a:ext cx="3292397"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head</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3507">
            <a:off x="-191030" y="9938000"/>
            <a:ext cx="18670060" cy="0"/>
          </a:xfrm>
          <a:prstGeom prst="line">
            <a:avLst/>
          </a:prstGeom>
          <a:ln cap="rnd" w="9525">
            <a:solidFill>
              <a:srgbClr val="F3F3F3"/>
            </a:solidFill>
            <a:prstDash val="solid"/>
            <a:headEnd type="none" len="sm" w="sm"/>
            <a:tailEnd type="none" len="sm" w="sm"/>
          </a:ln>
        </p:spPr>
      </p:sp>
      <p:sp>
        <p:nvSpPr>
          <p:cNvPr name="AutoShape 3" id="3"/>
          <p:cNvSpPr/>
          <p:nvPr/>
        </p:nvSpPr>
        <p:spPr>
          <a:xfrm rot="3507">
            <a:off x="-191030" y="9379810"/>
            <a:ext cx="18670060" cy="0"/>
          </a:xfrm>
          <a:prstGeom prst="line">
            <a:avLst/>
          </a:prstGeom>
          <a:ln cap="rnd" w="9525">
            <a:solidFill>
              <a:srgbClr val="F3F3F3"/>
            </a:solidFill>
            <a:prstDash val="solid"/>
            <a:headEnd type="none" len="sm" w="sm"/>
            <a:tailEnd type="none" len="sm" w="sm"/>
          </a:ln>
        </p:spPr>
      </p:sp>
      <p:sp>
        <p:nvSpPr>
          <p:cNvPr name="AutoShape 4" id="4"/>
          <p:cNvSpPr/>
          <p:nvPr/>
        </p:nvSpPr>
        <p:spPr>
          <a:xfrm rot="3507">
            <a:off x="-191030" y="8821620"/>
            <a:ext cx="18670060" cy="0"/>
          </a:xfrm>
          <a:prstGeom prst="line">
            <a:avLst/>
          </a:prstGeom>
          <a:ln cap="rnd" w="9525">
            <a:solidFill>
              <a:srgbClr val="F3F3F3"/>
            </a:solidFill>
            <a:prstDash val="solid"/>
            <a:headEnd type="none" len="sm" w="sm"/>
            <a:tailEnd type="none" len="sm" w="sm"/>
          </a:ln>
        </p:spPr>
      </p:sp>
      <p:sp>
        <p:nvSpPr>
          <p:cNvPr name="AutoShape 5" id="5"/>
          <p:cNvSpPr/>
          <p:nvPr/>
        </p:nvSpPr>
        <p:spPr>
          <a:xfrm rot="3507">
            <a:off x="-191030" y="8263430"/>
            <a:ext cx="18670060" cy="0"/>
          </a:xfrm>
          <a:prstGeom prst="line">
            <a:avLst/>
          </a:prstGeom>
          <a:ln cap="rnd" w="9525">
            <a:solidFill>
              <a:srgbClr val="F3F3F3"/>
            </a:solidFill>
            <a:prstDash val="solid"/>
            <a:headEnd type="none" len="sm" w="sm"/>
            <a:tailEnd type="none" len="sm" w="sm"/>
          </a:ln>
        </p:spPr>
      </p:sp>
      <p:sp>
        <p:nvSpPr>
          <p:cNvPr name="AutoShape 6" id="6"/>
          <p:cNvSpPr/>
          <p:nvPr/>
        </p:nvSpPr>
        <p:spPr>
          <a:xfrm rot="3507">
            <a:off x="-191030" y="7705242"/>
            <a:ext cx="18670060" cy="0"/>
          </a:xfrm>
          <a:prstGeom prst="line">
            <a:avLst/>
          </a:prstGeom>
          <a:ln cap="rnd" w="9525">
            <a:solidFill>
              <a:srgbClr val="F3F3F3"/>
            </a:solidFill>
            <a:prstDash val="solid"/>
            <a:headEnd type="none" len="sm" w="sm"/>
            <a:tailEnd type="none" len="sm" w="sm"/>
          </a:ln>
        </p:spPr>
      </p:sp>
      <p:sp>
        <p:nvSpPr>
          <p:cNvPr name="AutoShape 7" id="7"/>
          <p:cNvSpPr/>
          <p:nvPr/>
        </p:nvSpPr>
        <p:spPr>
          <a:xfrm rot="3507">
            <a:off x="-191030" y="7147052"/>
            <a:ext cx="18670060" cy="0"/>
          </a:xfrm>
          <a:prstGeom prst="line">
            <a:avLst/>
          </a:prstGeom>
          <a:ln cap="rnd" w="9525">
            <a:solidFill>
              <a:srgbClr val="F3F3F3"/>
            </a:solidFill>
            <a:prstDash val="solid"/>
            <a:headEnd type="none" len="sm" w="sm"/>
            <a:tailEnd type="none" len="sm" w="sm"/>
          </a:ln>
        </p:spPr>
      </p:sp>
      <p:sp>
        <p:nvSpPr>
          <p:cNvPr name="AutoShape 8" id="8"/>
          <p:cNvSpPr/>
          <p:nvPr/>
        </p:nvSpPr>
        <p:spPr>
          <a:xfrm rot="3507">
            <a:off x="-191030" y="6588862"/>
            <a:ext cx="18670060" cy="0"/>
          </a:xfrm>
          <a:prstGeom prst="line">
            <a:avLst/>
          </a:prstGeom>
          <a:ln cap="rnd" w="9525">
            <a:solidFill>
              <a:srgbClr val="F3F3F3"/>
            </a:solidFill>
            <a:prstDash val="solid"/>
            <a:headEnd type="none" len="sm" w="sm"/>
            <a:tailEnd type="none" len="sm" w="sm"/>
          </a:ln>
        </p:spPr>
      </p:sp>
      <p:sp>
        <p:nvSpPr>
          <p:cNvPr name="AutoShape 9" id="9"/>
          <p:cNvSpPr/>
          <p:nvPr/>
        </p:nvSpPr>
        <p:spPr>
          <a:xfrm rot="3507">
            <a:off x="-191030" y="6030672"/>
            <a:ext cx="18670060" cy="0"/>
          </a:xfrm>
          <a:prstGeom prst="line">
            <a:avLst/>
          </a:prstGeom>
          <a:ln cap="rnd" w="9525">
            <a:solidFill>
              <a:srgbClr val="F3F3F3"/>
            </a:solidFill>
            <a:prstDash val="solid"/>
            <a:headEnd type="none" len="sm" w="sm"/>
            <a:tailEnd type="none" len="sm" w="sm"/>
          </a:ln>
        </p:spPr>
      </p:sp>
      <p:sp>
        <p:nvSpPr>
          <p:cNvPr name="AutoShape 10" id="10"/>
          <p:cNvSpPr/>
          <p:nvPr/>
        </p:nvSpPr>
        <p:spPr>
          <a:xfrm rot="3507">
            <a:off x="-191030" y="5472482"/>
            <a:ext cx="18670060" cy="0"/>
          </a:xfrm>
          <a:prstGeom prst="line">
            <a:avLst/>
          </a:prstGeom>
          <a:ln cap="rnd" w="9525">
            <a:solidFill>
              <a:srgbClr val="F3F3F3"/>
            </a:solidFill>
            <a:prstDash val="solid"/>
            <a:headEnd type="none" len="sm" w="sm"/>
            <a:tailEnd type="none" len="sm" w="sm"/>
          </a:ln>
        </p:spPr>
      </p:sp>
      <p:sp>
        <p:nvSpPr>
          <p:cNvPr name="AutoShape 11" id="11"/>
          <p:cNvSpPr/>
          <p:nvPr/>
        </p:nvSpPr>
        <p:spPr>
          <a:xfrm rot="3507">
            <a:off x="-191030" y="4914292"/>
            <a:ext cx="18670060" cy="0"/>
          </a:xfrm>
          <a:prstGeom prst="line">
            <a:avLst/>
          </a:prstGeom>
          <a:ln cap="rnd" w="9525">
            <a:solidFill>
              <a:srgbClr val="F3F3F3"/>
            </a:solidFill>
            <a:prstDash val="solid"/>
            <a:headEnd type="none" len="sm" w="sm"/>
            <a:tailEnd type="none" len="sm" w="sm"/>
          </a:ln>
        </p:spPr>
      </p:sp>
      <p:sp>
        <p:nvSpPr>
          <p:cNvPr name="AutoShape 12" id="12"/>
          <p:cNvSpPr/>
          <p:nvPr/>
        </p:nvSpPr>
        <p:spPr>
          <a:xfrm rot="3507">
            <a:off x="-191030" y="4356102"/>
            <a:ext cx="18670060" cy="0"/>
          </a:xfrm>
          <a:prstGeom prst="line">
            <a:avLst/>
          </a:prstGeom>
          <a:ln cap="rnd" w="9525">
            <a:solidFill>
              <a:srgbClr val="F3F3F3"/>
            </a:solidFill>
            <a:prstDash val="solid"/>
            <a:headEnd type="none" len="sm" w="sm"/>
            <a:tailEnd type="none" len="sm" w="sm"/>
          </a:ln>
        </p:spPr>
      </p:sp>
      <p:sp>
        <p:nvSpPr>
          <p:cNvPr name="AutoShape 13" id="13"/>
          <p:cNvSpPr/>
          <p:nvPr/>
        </p:nvSpPr>
        <p:spPr>
          <a:xfrm rot="3507">
            <a:off x="-191030" y="3797914"/>
            <a:ext cx="18670060" cy="0"/>
          </a:xfrm>
          <a:prstGeom prst="line">
            <a:avLst/>
          </a:prstGeom>
          <a:ln cap="rnd" w="9525">
            <a:solidFill>
              <a:srgbClr val="F3F3F3"/>
            </a:solidFill>
            <a:prstDash val="solid"/>
            <a:headEnd type="none" len="sm" w="sm"/>
            <a:tailEnd type="none" len="sm" w="sm"/>
          </a:ln>
        </p:spPr>
      </p:sp>
      <p:sp>
        <p:nvSpPr>
          <p:cNvPr name="AutoShape 14" id="14"/>
          <p:cNvSpPr/>
          <p:nvPr/>
        </p:nvSpPr>
        <p:spPr>
          <a:xfrm rot="3507">
            <a:off x="-191030" y="3239724"/>
            <a:ext cx="18670060" cy="0"/>
          </a:xfrm>
          <a:prstGeom prst="line">
            <a:avLst/>
          </a:prstGeom>
          <a:ln cap="rnd" w="9525">
            <a:solidFill>
              <a:srgbClr val="F3F3F3"/>
            </a:solidFill>
            <a:prstDash val="solid"/>
            <a:headEnd type="none" len="sm" w="sm"/>
            <a:tailEnd type="none" len="sm" w="sm"/>
          </a:ln>
        </p:spPr>
      </p:sp>
      <p:sp>
        <p:nvSpPr>
          <p:cNvPr name="AutoShape 15" id="15"/>
          <p:cNvSpPr/>
          <p:nvPr/>
        </p:nvSpPr>
        <p:spPr>
          <a:xfrm rot="3507">
            <a:off x="-191030" y="2681534"/>
            <a:ext cx="18670060" cy="0"/>
          </a:xfrm>
          <a:prstGeom prst="line">
            <a:avLst/>
          </a:prstGeom>
          <a:ln cap="rnd" w="9525">
            <a:solidFill>
              <a:srgbClr val="F3F3F3"/>
            </a:solidFill>
            <a:prstDash val="solid"/>
            <a:headEnd type="none" len="sm" w="sm"/>
            <a:tailEnd type="none" len="sm" w="sm"/>
          </a:ln>
        </p:spPr>
      </p:sp>
      <p:sp>
        <p:nvSpPr>
          <p:cNvPr name="AutoShape 16" id="16"/>
          <p:cNvSpPr/>
          <p:nvPr/>
        </p:nvSpPr>
        <p:spPr>
          <a:xfrm rot="3507">
            <a:off x="-191030" y="2123344"/>
            <a:ext cx="18670060" cy="0"/>
          </a:xfrm>
          <a:prstGeom prst="line">
            <a:avLst/>
          </a:prstGeom>
          <a:ln cap="rnd" w="9525">
            <a:solidFill>
              <a:srgbClr val="F3F3F3"/>
            </a:solidFill>
            <a:prstDash val="solid"/>
            <a:headEnd type="none" len="sm" w="sm"/>
            <a:tailEnd type="none" len="sm" w="sm"/>
          </a:ln>
        </p:spPr>
      </p:sp>
      <p:sp>
        <p:nvSpPr>
          <p:cNvPr name="AutoShape 17" id="17"/>
          <p:cNvSpPr/>
          <p:nvPr/>
        </p:nvSpPr>
        <p:spPr>
          <a:xfrm rot="3507">
            <a:off x="-191030" y="1565154"/>
            <a:ext cx="18670060" cy="0"/>
          </a:xfrm>
          <a:prstGeom prst="line">
            <a:avLst/>
          </a:prstGeom>
          <a:ln cap="rnd" w="9525">
            <a:solidFill>
              <a:srgbClr val="F3F3F3"/>
            </a:solidFill>
            <a:prstDash val="solid"/>
            <a:headEnd type="none" len="sm" w="sm"/>
            <a:tailEnd type="none" len="sm" w="sm"/>
          </a:ln>
        </p:spPr>
      </p:sp>
      <p:sp>
        <p:nvSpPr>
          <p:cNvPr name="AutoShape 18" id="18"/>
          <p:cNvSpPr/>
          <p:nvPr/>
        </p:nvSpPr>
        <p:spPr>
          <a:xfrm rot="3507">
            <a:off x="-191030" y="1006964"/>
            <a:ext cx="18670060" cy="0"/>
          </a:xfrm>
          <a:prstGeom prst="line">
            <a:avLst/>
          </a:prstGeom>
          <a:ln cap="rnd" w="9525">
            <a:solidFill>
              <a:srgbClr val="F3F3F3"/>
            </a:solidFill>
            <a:prstDash val="solid"/>
            <a:headEnd type="none" len="sm" w="sm"/>
            <a:tailEnd type="none" len="sm" w="sm"/>
          </a:ln>
        </p:spPr>
      </p:sp>
      <p:sp>
        <p:nvSpPr>
          <p:cNvPr name="AutoShape 19" id="19"/>
          <p:cNvSpPr/>
          <p:nvPr/>
        </p:nvSpPr>
        <p:spPr>
          <a:xfrm rot="3507">
            <a:off x="-191030" y="448776"/>
            <a:ext cx="18670060" cy="0"/>
          </a:xfrm>
          <a:prstGeom prst="line">
            <a:avLst/>
          </a:prstGeom>
          <a:ln cap="rnd" w="9525">
            <a:solidFill>
              <a:srgbClr val="F3F3F3"/>
            </a:solidFill>
            <a:prstDash val="solid"/>
            <a:headEnd type="none" len="sm" w="sm"/>
            <a:tailEnd type="none" len="sm" w="sm"/>
          </a:ln>
        </p:spPr>
      </p:sp>
      <p:sp>
        <p:nvSpPr>
          <p:cNvPr name="AutoShape 20" id="20"/>
          <p:cNvSpPr/>
          <p:nvPr/>
        </p:nvSpPr>
        <p:spPr>
          <a:xfrm rot="5393695">
            <a:off x="-4830384" y="5171150"/>
            <a:ext cx="10387067" cy="0"/>
          </a:xfrm>
          <a:prstGeom prst="line">
            <a:avLst/>
          </a:prstGeom>
          <a:ln cap="rnd" w="9525">
            <a:solidFill>
              <a:srgbClr val="F3F3F3"/>
            </a:solidFill>
            <a:prstDash val="solid"/>
            <a:headEnd type="none" len="sm" w="sm"/>
            <a:tailEnd type="none" len="sm" w="sm"/>
          </a:ln>
        </p:spPr>
      </p:sp>
      <p:sp>
        <p:nvSpPr>
          <p:cNvPr name="AutoShape 21" id="21"/>
          <p:cNvSpPr/>
          <p:nvPr/>
        </p:nvSpPr>
        <p:spPr>
          <a:xfrm rot="5393695">
            <a:off x="-4281580" y="5171150"/>
            <a:ext cx="10387067" cy="0"/>
          </a:xfrm>
          <a:prstGeom prst="line">
            <a:avLst/>
          </a:prstGeom>
          <a:ln cap="rnd" w="9525">
            <a:solidFill>
              <a:srgbClr val="F3F3F3"/>
            </a:solidFill>
            <a:prstDash val="solid"/>
            <a:headEnd type="none" len="sm" w="sm"/>
            <a:tailEnd type="none" len="sm" w="sm"/>
          </a:ln>
        </p:spPr>
      </p:sp>
      <p:sp>
        <p:nvSpPr>
          <p:cNvPr name="AutoShape 22" id="22"/>
          <p:cNvSpPr/>
          <p:nvPr/>
        </p:nvSpPr>
        <p:spPr>
          <a:xfrm rot="5393695">
            <a:off x="-3732778" y="5171150"/>
            <a:ext cx="10387067" cy="0"/>
          </a:xfrm>
          <a:prstGeom prst="line">
            <a:avLst/>
          </a:prstGeom>
          <a:ln cap="rnd" w="9525">
            <a:solidFill>
              <a:srgbClr val="F3F3F3"/>
            </a:solidFill>
            <a:prstDash val="solid"/>
            <a:headEnd type="none" len="sm" w="sm"/>
            <a:tailEnd type="none" len="sm" w="sm"/>
          </a:ln>
        </p:spPr>
      </p:sp>
      <p:sp>
        <p:nvSpPr>
          <p:cNvPr name="AutoShape 23" id="23"/>
          <p:cNvSpPr/>
          <p:nvPr/>
        </p:nvSpPr>
        <p:spPr>
          <a:xfrm rot="5393695">
            <a:off x="-3183974" y="5171150"/>
            <a:ext cx="10387067" cy="0"/>
          </a:xfrm>
          <a:prstGeom prst="line">
            <a:avLst/>
          </a:prstGeom>
          <a:ln cap="rnd" w="9525">
            <a:solidFill>
              <a:srgbClr val="F3F3F3"/>
            </a:solidFill>
            <a:prstDash val="solid"/>
            <a:headEnd type="none" len="sm" w="sm"/>
            <a:tailEnd type="none" len="sm" w="sm"/>
          </a:ln>
        </p:spPr>
      </p:sp>
      <p:sp>
        <p:nvSpPr>
          <p:cNvPr name="AutoShape 24" id="24"/>
          <p:cNvSpPr/>
          <p:nvPr/>
        </p:nvSpPr>
        <p:spPr>
          <a:xfrm rot="5393695">
            <a:off x="-2635172" y="5171150"/>
            <a:ext cx="10387067" cy="0"/>
          </a:xfrm>
          <a:prstGeom prst="line">
            <a:avLst/>
          </a:prstGeom>
          <a:ln cap="rnd" w="9525">
            <a:solidFill>
              <a:srgbClr val="F3F3F3"/>
            </a:solidFill>
            <a:prstDash val="solid"/>
            <a:headEnd type="none" len="sm" w="sm"/>
            <a:tailEnd type="none" len="sm" w="sm"/>
          </a:ln>
        </p:spPr>
      </p:sp>
      <p:sp>
        <p:nvSpPr>
          <p:cNvPr name="AutoShape 25" id="25"/>
          <p:cNvSpPr/>
          <p:nvPr/>
        </p:nvSpPr>
        <p:spPr>
          <a:xfrm rot="5393695">
            <a:off x="-2086368" y="5171150"/>
            <a:ext cx="10387067" cy="0"/>
          </a:xfrm>
          <a:prstGeom prst="line">
            <a:avLst/>
          </a:prstGeom>
          <a:ln cap="rnd" w="9525">
            <a:solidFill>
              <a:srgbClr val="F3F3F3"/>
            </a:solidFill>
            <a:prstDash val="solid"/>
            <a:headEnd type="none" len="sm" w="sm"/>
            <a:tailEnd type="none" len="sm" w="sm"/>
          </a:ln>
        </p:spPr>
      </p:sp>
      <p:sp>
        <p:nvSpPr>
          <p:cNvPr name="AutoShape 26" id="26"/>
          <p:cNvSpPr/>
          <p:nvPr/>
        </p:nvSpPr>
        <p:spPr>
          <a:xfrm rot="5393695">
            <a:off x="-1537566" y="5171150"/>
            <a:ext cx="10387067" cy="0"/>
          </a:xfrm>
          <a:prstGeom prst="line">
            <a:avLst/>
          </a:prstGeom>
          <a:ln cap="rnd" w="9525">
            <a:solidFill>
              <a:srgbClr val="F3F3F3"/>
            </a:solidFill>
            <a:prstDash val="solid"/>
            <a:headEnd type="none" len="sm" w="sm"/>
            <a:tailEnd type="none" len="sm" w="sm"/>
          </a:ln>
        </p:spPr>
      </p:sp>
      <p:sp>
        <p:nvSpPr>
          <p:cNvPr name="AutoShape 27" id="27"/>
          <p:cNvSpPr/>
          <p:nvPr/>
        </p:nvSpPr>
        <p:spPr>
          <a:xfrm rot="5393695">
            <a:off x="-988762" y="5171150"/>
            <a:ext cx="10387067" cy="0"/>
          </a:xfrm>
          <a:prstGeom prst="line">
            <a:avLst/>
          </a:prstGeom>
          <a:ln cap="rnd" w="9525">
            <a:solidFill>
              <a:srgbClr val="F3F3F3"/>
            </a:solidFill>
            <a:prstDash val="solid"/>
            <a:headEnd type="none" len="sm" w="sm"/>
            <a:tailEnd type="none" len="sm" w="sm"/>
          </a:ln>
        </p:spPr>
      </p:sp>
      <p:sp>
        <p:nvSpPr>
          <p:cNvPr name="AutoShape 28" id="28"/>
          <p:cNvSpPr/>
          <p:nvPr/>
        </p:nvSpPr>
        <p:spPr>
          <a:xfrm rot="5393695">
            <a:off x="-439958" y="5171150"/>
            <a:ext cx="10387067" cy="0"/>
          </a:xfrm>
          <a:prstGeom prst="line">
            <a:avLst/>
          </a:prstGeom>
          <a:ln cap="rnd" w="9525">
            <a:solidFill>
              <a:srgbClr val="F3F3F3"/>
            </a:solidFill>
            <a:prstDash val="solid"/>
            <a:headEnd type="none" len="sm" w="sm"/>
            <a:tailEnd type="none" len="sm" w="sm"/>
          </a:ln>
        </p:spPr>
      </p:sp>
      <p:sp>
        <p:nvSpPr>
          <p:cNvPr name="AutoShape 29" id="29"/>
          <p:cNvSpPr/>
          <p:nvPr/>
        </p:nvSpPr>
        <p:spPr>
          <a:xfrm rot="5393695">
            <a:off x="108844" y="5171150"/>
            <a:ext cx="10387067" cy="0"/>
          </a:xfrm>
          <a:prstGeom prst="line">
            <a:avLst/>
          </a:prstGeom>
          <a:ln cap="rnd" w="9525">
            <a:solidFill>
              <a:srgbClr val="F3F3F3"/>
            </a:solidFill>
            <a:prstDash val="solid"/>
            <a:headEnd type="none" len="sm" w="sm"/>
            <a:tailEnd type="none" len="sm" w="sm"/>
          </a:ln>
        </p:spPr>
      </p:sp>
      <p:sp>
        <p:nvSpPr>
          <p:cNvPr name="AutoShape 30" id="30"/>
          <p:cNvSpPr/>
          <p:nvPr/>
        </p:nvSpPr>
        <p:spPr>
          <a:xfrm rot="5393695">
            <a:off x="657648" y="5171150"/>
            <a:ext cx="10387067" cy="0"/>
          </a:xfrm>
          <a:prstGeom prst="line">
            <a:avLst/>
          </a:prstGeom>
          <a:ln cap="rnd" w="9525">
            <a:solidFill>
              <a:srgbClr val="F3F3F3"/>
            </a:solidFill>
            <a:prstDash val="solid"/>
            <a:headEnd type="none" len="sm" w="sm"/>
            <a:tailEnd type="none" len="sm" w="sm"/>
          </a:ln>
        </p:spPr>
      </p:sp>
      <p:sp>
        <p:nvSpPr>
          <p:cNvPr name="AutoShape 31" id="31"/>
          <p:cNvSpPr/>
          <p:nvPr/>
        </p:nvSpPr>
        <p:spPr>
          <a:xfrm rot="5393695">
            <a:off x="1206450" y="5171150"/>
            <a:ext cx="10387067" cy="0"/>
          </a:xfrm>
          <a:prstGeom prst="line">
            <a:avLst/>
          </a:prstGeom>
          <a:ln cap="rnd" w="9525">
            <a:solidFill>
              <a:srgbClr val="F3F3F3"/>
            </a:solidFill>
            <a:prstDash val="solid"/>
            <a:headEnd type="none" len="sm" w="sm"/>
            <a:tailEnd type="none" len="sm" w="sm"/>
          </a:ln>
        </p:spPr>
      </p:sp>
      <p:sp>
        <p:nvSpPr>
          <p:cNvPr name="AutoShape 32" id="32"/>
          <p:cNvSpPr/>
          <p:nvPr/>
        </p:nvSpPr>
        <p:spPr>
          <a:xfrm rot="5393695">
            <a:off x="1755254" y="5171150"/>
            <a:ext cx="10387067" cy="0"/>
          </a:xfrm>
          <a:prstGeom prst="line">
            <a:avLst/>
          </a:prstGeom>
          <a:ln cap="rnd" w="9525">
            <a:solidFill>
              <a:srgbClr val="F3F3F3"/>
            </a:solidFill>
            <a:prstDash val="solid"/>
            <a:headEnd type="none" len="sm" w="sm"/>
            <a:tailEnd type="none" len="sm" w="sm"/>
          </a:ln>
        </p:spPr>
      </p:sp>
      <p:sp>
        <p:nvSpPr>
          <p:cNvPr name="AutoShape 33" id="33"/>
          <p:cNvSpPr/>
          <p:nvPr/>
        </p:nvSpPr>
        <p:spPr>
          <a:xfrm rot="5393695">
            <a:off x="2304056" y="5171150"/>
            <a:ext cx="10387067" cy="0"/>
          </a:xfrm>
          <a:prstGeom prst="line">
            <a:avLst/>
          </a:prstGeom>
          <a:ln cap="rnd" w="9525">
            <a:solidFill>
              <a:srgbClr val="F3F3F3"/>
            </a:solidFill>
            <a:prstDash val="solid"/>
            <a:headEnd type="none" len="sm" w="sm"/>
            <a:tailEnd type="none" len="sm" w="sm"/>
          </a:ln>
        </p:spPr>
      </p:sp>
      <p:sp>
        <p:nvSpPr>
          <p:cNvPr name="AutoShape 34" id="34"/>
          <p:cNvSpPr/>
          <p:nvPr/>
        </p:nvSpPr>
        <p:spPr>
          <a:xfrm rot="5393695">
            <a:off x="2852860" y="5171150"/>
            <a:ext cx="10387067" cy="0"/>
          </a:xfrm>
          <a:prstGeom prst="line">
            <a:avLst/>
          </a:prstGeom>
          <a:ln cap="rnd" w="9525">
            <a:solidFill>
              <a:srgbClr val="F3F3F3"/>
            </a:solidFill>
            <a:prstDash val="solid"/>
            <a:headEnd type="none" len="sm" w="sm"/>
            <a:tailEnd type="none" len="sm" w="sm"/>
          </a:ln>
        </p:spPr>
      </p:sp>
      <p:sp>
        <p:nvSpPr>
          <p:cNvPr name="AutoShape 35" id="35"/>
          <p:cNvSpPr/>
          <p:nvPr/>
        </p:nvSpPr>
        <p:spPr>
          <a:xfrm rot="5393695">
            <a:off x="3401662" y="5171150"/>
            <a:ext cx="10387067" cy="0"/>
          </a:xfrm>
          <a:prstGeom prst="line">
            <a:avLst/>
          </a:prstGeom>
          <a:ln cap="rnd" w="9525">
            <a:solidFill>
              <a:srgbClr val="F3F3F3"/>
            </a:solidFill>
            <a:prstDash val="solid"/>
            <a:headEnd type="none" len="sm" w="sm"/>
            <a:tailEnd type="none" len="sm" w="sm"/>
          </a:ln>
        </p:spPr>
      </p:sp>
      <p:sp>
        <p:nvSpPr>
          <p:cNvPr name="AutoShape 36" id="36"/>
          <p:cNvSpPr/>
          <p:nvPr/>
        </p:nvSpPr>
        <p:spPr>
          <a:xfrm rot="5393695">
            <a:off x="3950466" y="5171150"/>
            <a:ext cx="10387067" cy="0"/>
          </a:xfrm>
          <a:prstGeom prst="line">
            <a:avLst/>
          </a:prstGeom>
          <a:ln cap="rnd" w="9525">
            <a:solidFill>
              <a:srgbClr val="F3F3F3"/>
            </a:solidFill>
            <a:prstDash val="solid"/>
            <a:headEnd type="none" len="sm" w="sm"/>
            <a:tailEnd type="none" len="sm" w="sm"/>
          </a:ln>
        </p:spPr>
      </p:sp>
      <p:sp>
        <p:nvSpPr>
          <p:cNvPr name="AutoShape 37" id="37"/>
          <p:cNvSpPr/>
          <p:nvPr/>
        </p:nvSpPr>
        <p:spPr>
          <a:xfrm rot="5393695">
            <a:off x="4499270" y="5171150"/>
            <a:ext cx="10387067" cy="0"/>
          </a:xfrm>
          <a:prstGeom prst="line">
            <a:avLst/>
          </a:prstGeom>
          <a:ln cap="rnd" w="9525">
            <a:solidFill>
              <a:srgbClr val="F3F3F3"/>
            </a:solidFill>
            <a:prstDash val="solid"/>
            <a:headEnd type="none" len="sm" w="sm"/>
            <a:tailEnd type="none" len="sm" w="sm"/>
          </a:ln>
        </p:spPr>
      </p:sp>
      <p:sp>
        <p:nvSpPr>
          <p:cNvPr name="AutoShape 38" id="38"/>
          <p:cNvSpPr/>
          <p:nvPr/>
        </p:nvSpPr>
        <p:spPr>
          <a:xfrm rot="5393695">
            <a:off x="5048072" y="5171150"/>
            <a:ext cx="10387067" cy="0"/>
          </a:xfrm>
          <a:prstGeom prst="line">
            <a:avLst/>
          </a:prstGeom>
          <a:ln cap="rnd" w="9525">
            <a:solidFill>
              <a:srgbClr val="F3F3F3"/>
            </a:solidFill>
            <a:prstDash val="solid"/>
            <a:headEnd type="none" len="sm" w="sm"/>
            <a:tailEnd type="none" len="sm" w="sm"/>
          </a:ln>
        </p:spPr>
      </p:sp>
      <p:sp>
        <p:nvSpPr>
          <p:cNvPr name="AutoShape 39" id="39"/>
          <p:cNvSpPr/>
          <p:nvPr/>
        </p:nvSpPr>
        <p:spPr>
          <a:xfrm rot="5393695">
            <a:off x="5596876" y="5171150"/>
            <a:ext cx="10387067" cy="0"/>
          </a:xfrm>
          <a:prstGeom prst="line">
            <a:avLst/>
          </a:prstGeom>
          <a:ln cap="rnd" w="9525">
            <a:solidFill>
              <a:srgbClr val="F3F3F3"/>
            </a:solidFill>
            <a:prstDash val="solid"/>
            <a:headEnd type="none" len="sm" w="sm"/>
            <a:tailEnd type="none" len="sm" w="sm"/>
          </a:ln>
        </p:spPr>
      </p:sp>
      <p:sp>
        <p:nvSpPr>
          <p:cNvPr name="AutoShape 40" id="40"/>
          <p:cNvSpPr/>
          <p:nvPr/>
        </p:nvSpPr>
        <p:spPr>
          <a:xfrm rot="5393695">
            <a:off x="6145678" y="5171150"/>
            <a:ext cx="10387067" cy="0"/>
          </a:xfrm>
          <a:prstGeom prst="line">
            <a:avLst/>
          </a:prstGeom>
          <a:ln cap="rnd" w="9525">
            <a:solidFill>
              <a:srgbClr val="F3F3F3"/>
            </a:solidFill>
            <a:prstDash val="solid"/>
            <a:headEnd type="none" len="sm" w="sm"/>
            <a:tailEnd type="none" len="sm" w="sm"/>
          </a:ln>
        </p:spPr>
      </p:sp>
      <p:sp>
        <p:nvSpPr>
          <p:cNvPr name="AutoShape 41" id="41"/>
          <p:cNvSpPr/>
          <p:nvPr/>
        </p:nvSpPr>
        <p:spPr>
          <a:xfrm rot="5393695">
            <a:off x="6694482" y="5171150"/>
            <a:ext cx="10387067" cy="0"/>
          </a:xfrm>
          <a:prstGeom prst="line">
            <a:avLst/>
          </a:prstGeom>
          <a:ln cap="rnd" w="9525">
            <a:solidFill>
              <a:srgbClr val="F3F3F3"/>
            </a:solidFill>
            <a:prstDash val="solid"/>
            <a:headEnd type="none" len="sm" w="sm"/>
            <a:tailEnd type="none" len="sm" w="sm"/>
          </a:ln>
        </p:spPr>
      </p:sp>
      <p:sp>
        <p:nvSpPr>
          <p:cNvPr name="AutoShape 42" id="42"/>
          <p:cNvSpPr/>
          <p:nvPr/>
        </p:nvSpPr>
        <p:spPr>
          <a:xfrm rot="5393695">
            <a:off x="7243284" y="5171150"/>
            <a:ext cx="10387067" cy="0"/>
          </a:xfrm>
          <a:prstGeom prst="line">
            <a:avLst/>
          </a:prstGeom>
          <a:ln cap="rnd" w="9525">
            <a:solidFill>
              <a:srgbClr val="F3F3F3"/>
            </a:solidFill>
            <a:prstDash val="solid"/>
            <a:headEnd type="none" len="sm" w="sm"/>
            <a:tailEnd type="none" len="sm" w="sm"/>
          </a:ln>
        </p:spPr>
      </p:sp>
      <p:sp>
        <p:nvSpPr>
          <p:cNvPr name="AutoShape 43" id="43"/>
          <p:cNvSpPr/>
          <p:nvPr/>
        </p:nvSpPr>
        <p:spPr>
          <a:xfrm rot="5393695">
            <a:off x="7792088" y="5171150"/>
            <a:ext cx="10387067" cy="0"/>
          </a:xfrm>
          <a:prstGeom prst="line">
            <a:avLst/>
          </a:prstGeom>
          <a:ln cap="rnd" w="9525">
            <a:solidFill>
              <a:srgbClr val="F3F3F3"/>
            </a:solidFill>
            <a:prstDash val="solid"/>
            <a:headEnd type="none" len="sm" w="sm"/>
            <a:tailEnd type="none" len="sm" w="sm"/>
          </a:ln>
        </p:spPr>
      </p:sp>
      <p:sp>
        <p:nvSpPr>
          <p:cNvPr name="AutoShape 44" id="44"/>
          <p:cNvSpPr/>
          <p:nvPr/>
        </p:nvSpPr>
        <p:spPr>
          <a:xfrm rot="5393695">
            <a:off x="8340892" y="5171150"/>
            <a:ext cx="10387067" cy="0"/>
          </a:xfrm>
          <a:prstGeom prst="line">
            <a:avLst/>
          </a:prstGeom>
          <a:ln cap="rnd" w="9525">
            <a:solidFill>
              <a:srgbClr val="F3F3F3"/>
            </a:solidFill>
            <a:prstDash val="solid"/>
            <a:headEnd type="none" len="sm" w="sm"/>
            <a:tailEnd type="none" len="sm" w="sm"/>
          </a:ln>
        </p:spPr>
      </p:sp>
      <p:sp>
        <p:nvSpPr>
          <p:cNvPr name="AutoShape 45" id="45"/>
          <p:cNvSpPr/>
          <p:nvPr/>
        </p:nvSpPr>
        <p:spPr>
          <a:xfrm rot="5393695">
            <a:off x="8889694" y="5171150"/>
            <a:ext cx="10387067" cy="0"/>
          </a:xfrm>
          <a:prstGeom prst="line">
            <a:avLst/>
          </a:prstGeom>
          <a:ln cap="rnd" w="9525">
            <a:solidFill>
              <a:srgbClr val="F3F3F3"/>
            </a:solidFill>
            <a:prstDash val="solid"/>
            <a:headEnd type="none" len="sm" w="sm"/>
            <a:tailEnd type="none" len="sm" w="sm"/>
          </a:ln>
        </p:spPr>
      </p:sp>
      <p:sp>
        <p:nvSpPr>
          <p:cNvPr name="AutoShape 46" id="46"/>
          <p:cNvSpPr/>
          <p:nvPr/>
        </p:nvSpPr>
        <p:spPr>
          <a:xfrm rot="5393695">
            <a:off x="9438498" y="5171150"/>
            <a:ext cx="10387067" cy="0"/>
          </a:xfrm>
          <a:prstGeom prst="line">
            <a:avLst/>
          </a:prstGeom>
          <a:ln cap="rnd" w="9525">
            <a:solidFill>
              <a:srgbClr val="F3F3F3"/>
            </a:solidFill>
            <a:prstDash val="solid"/>
            <a:headEnd type="none" len="sm" w="sm"/>
            <a:tailEnd type="none" len="sm" w="sm"/>
          </a:ln>
        </p:spPr>
      </p:sp>
      <p:sp>
        <p:nvSpPr>
          <p:cNvPr name="AutoShape 47" id="47"/>
          <p:cNvSpPr/>
          <p:nvPr/>
        </p:nvSpPr>
        <p:spPr>
          <a:xfrm rot="5393695">
            <a:off x="9987300" y="5171150"/>
            <a:ext cx="10387067" cy="0"/>
          </a:xfrm>
          <a:prstGeom prst="line">
            <a:avLst/>
          </a:prstGeom>
          <a:ln cap="rnd" w="9525">
            <a:solidFill>
              <a:srgbClr val="F3F3F3"/>
            </a:solidFill>
            <a:prstDash val="solid"/>
            <a:headEnd type="none" len="sm" w="sm"/>
            <a:tailEnd type="none" len="sm" w="sm"/>
          </a:ln>
        </p:spPr>
      </p:sp>
      <p:sp>
        <p:nvSpPr>
          <p:cNvPr name="AutoShape 48" id="48"/>
          <p:cNvSpPr/>
          <p:nvPr/>
        </p:nvSpPr>
        <p:spPr>
          <a:xfrm rot="5393695">
            <a:off x="10536104" y="5171150"/>
            <a:ext cx="10387067" cy="0"/>
          </a:xfrm>
          <a:prstGeom prst="line">
            <a:avLst/>
          </a:prstGeom>
          <a:ln cap="rnd" w="9525">
            <a:solidFill>
              <a:srgbClr val="F3F3F3"/>
            </a:solidFill>
            <a:prstDash val="solid"/>
            <a:headEnd type="none" len="sm" w="sm"/>
            <a:tailEnd type="none" len="sm" w="sm"/>
          </a:ln>
        </p:spPr>
      </p:sp>
      <p:sp>
        <p:nvSpPr>
          <p:cNvPr name="AutoShape 49" id="49"/>
          <p:cNvSpPr/>
          <p:nvPr/>
        </p:nvSpPr>
        <p:spPr>
          <a:xfrm rot="5393695">
            <a:off x="11084906" y="5171150"/>
            <a:ext cx="10387067" cy="0"/>
          </a:xfrm>
          <a:prstGeom prst="line">
            <a:avLst/>
          </a:prstGeom>
          <a:ln cap="rnd" w="9525">
            <a:solidFill>
              <a:srgbClr val="F3F3F3"/>
            </a:solidFill>
            <a:prstDash val="solid"/>
            <a:headEnd type="none" len="sm" w="sm"/>
            <a:tailEnd type="none" len="sm" w="sm"/>
          </a:ln>
        </p:spPr>
      </p:sp>
      <p:sp>
        <p:nvSpPr>
          <p:cNvPr name="AutoShape 50" id="50"/>
          <p:cNvSpPr/>
          <p:nvPr/>
        </p:nvSpPr>
        <p:spPr>
          <a:xfrm rot="5393695">
            <a:off x="11633710" y="5171150"/>
            <a:ext cx="10387067" cy="0"/>
          </a:xfrm>
          <a:prstGeom prst="line">
            <a:avLst/>
          </a:prstGeom>
          <a:ln cap="rnd" w="9525">
            <a:solidFill>
              <a:srgbClr val="F3F3F3"/>
            </a:solidFill>
            <a:prstDash val="solid"/>
            <a:headEnd type="none" len="sm" w="sm"/>
            <a:tailEnd type="none" len="sm" w="sm"/>
          </a:ln>
        </p:spPr>
      </p:sp>
      <p:sp>
        <p:nvSpPr>
          <p:cNvPr name="AutoShape 51" id="51"/>
          <p:cNvSpPr/>
          <p:nvPr/>
        </p:nvSpPr>
        <p:spPr>
          <a:xfrm rot="5393695">
            <a:off x="12182512" y="5171150"/>
            <a:ext cx="10387067" cy="0"/>
          </a:xfrm>
          <a:prstGeom prst="line">
            <a:avLst/>
          </a:prstGeom>
          <a:ln cap="rnd" w="9525">
            <a:solidFill>
              <a:srgbClr val="F3F3F3"/>
            </a:solidFill>
            <a:prstDash val="solid"/>
            <a:headEnd type="none" len="sm" w="sm"/>
            <a:tailEnd type="none" len="sm" w="sm"/>
          </a:ln>
        </p:spPr>
      </p:sp>
      <p:sp>
        <p:nvSpPr>
          <p:cNvPr name="AutoShape 52" id="52"/>
          <p:cNvSpPr/>
          <p:nvPr/>
        </p:nvSpPr>
        <p:spPr>
          <a:xfrm rot="5393695">
            <a:off x="12731316" y="5171150"/>
            <a:ext cx="10387067" cy="0"/>
          </a:xfrm>
          <a:prstGeom prst="line">
            <a:avLst/>
          </a:prstGeom>
          <a:ln cap="rnd" w="9525">
            <a:solidFill>
              <a:srgbClr val="F3F3F3"/>
            </a:solidFill>
            <a:prstDash val="solid"/>
            <a:headEnd type="none" len="sm" w="sm"/>
            <a:tailEnd type="none" len="sm" w="sm"/>
          </a:ln>
        </p:spPr>
      </p:sp>
      <p:sp>
        <p:nvSpPr>
          <p:cNvPr name="Freeform 53" id="53"/>
          <p:cNvSpPr/>
          <p:nvPr/>
        </p:nvSpPr>
        <p:spPr>
          <a:xfrm flipH="false" flipV="false" rot="0">
            <a:off x="15049216" y="-220416"/>
            <a:ext cx="3613040" cy="2532890"/>
          </a:xfrm>
          <a:custGeom>
            <a:avLst/>
            <a:gdLst/>
            <a:ahLst/>
            <a:cxnLst/>
            <a:rect r="r" b="b" t="t" l="l"/>
            <a:pathLst>
              <a:path h="2532890" w="3613040">
                <a:moveTo>
                  <a:pt x="0" y="0"/>
                </a:moveTo>
                <a:lnTo>
                  <a:pt x="3613040" y="0"/>
                </a:lnTo>
                <a:lnTo>
                  <a:pt x="3613040" y="2532890"/>
                </a:lnTo>
                <a:lnTo>
                  <a:pt x="0" y="2532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5852846" y="6915382"/>
            <a:ext cx="3046400" cy="2734196"/>
          </a:xfrm>
          <a:custGeom>
            <a:avLst/>
            <a:gdLst/>
            <a:ahLst/>
            <a:cxnLst/>
            <a:rect r="r" b="b" t="t" l="l"/>
            <a:pathLst>
              <a:path h="2734196" w="3046400">
                <a:moveTo>
                  <a:pt x="0" y="0"/>
                </a:moveTo>
                <a:lnTo>
                  <a:pt x="3046400" y="0"/>
                </a:lnTo>
                <a:lnTo>
                  <a:pt x="3046400" y="2734196"/>
                </a:lnTo>
                <a:lnTo>
                  <a:pt x="0" y="27341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5" id="55"/>
          <p:cNvSpPr/>
          <p:nvPr/>
        </p:nvSpPr>
        <p:spPr>
          <a:xfrm flipH="false" flipV="false" rot="0">
            <a:off x="16880974" y="9621850"/>
            <a:ext cx="819066" cy="702162"/>
          </a:xfrm>
          <a:custGeom>
            <a:avLst/>
            <a:gdLst/>
            <a:ahLst/>
            <a:cxnLst/>
            <a:rect r="r" b="b" t="t" l="l"/>
            <a:pathLst>
              <a:path h="702162" w="819066">
                <a:moveTo>
                  <a:pt x="0" y="0"/>
                </a:moveTo>
                <a:lnTo>
                  <a:pt x="819066" y="0"/>
                </a:lnTo>
                <a:lnTo>
                  <a:pt x="819066" y="702162"/>
                </a:lnTo>
                <a:lnTo>
                  <a:pt x="0" y="7021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6" id="56"/>
          <p:cNvSpPr/>
          <p:nvPr/>
        </p:nvSpPr>
        <p:spPr>
          <a:xfrm flipH="false" flipV="false" rot="0">
            <a:off x="478482" y="345626"/>
            <a:ext cx="1520779" cy="1388605"/>
          </a:xfrm>
          <a:custGeom>
            <a:avLst/>
            <a:gdLst/>
            <a:ahLst/>
            <a:cxnLst/>
            <a:rect r="r" b="b" t="t" l="l"/>
            <a:pathLst>
              <a:path h="1388605" w="1520779">
                <a:moveTo>
                  <a:pt x="0" y="0"/>
                </a:moveTo>
                <a:lnTo>
                  <a:pt x="1520780" y="0"/>
                </a:lnTo>
                <a:lnTo>
                  <a:pt x="1520780" y="1388605"/>
                </a:lnTo>
                <a:lnTo>
                  <a:pt x="0" y="13886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7" id="57"/>
          <p:cNvSpPr/>
          <p:nvPr/>
        </p:nvSpPr>
        <p:spPr>
          <a:xfrm flipH="false" flipV="false" rot="0">
            <a:off x="-736702" y="5555284"/>
            <a:ext cx="2735950" cy="2532824"/>
          </a:xfrm>
          <a:custGeom>
            <a:avLst/>
            <a:gdLst/>
            <a:ahLst/>
            <a:cxnLst/>
            <a:rect r="r" b="b" t="t" l="l"/>
            <a:pathLst>
              <a:path h="2532824" w="2735950">
                <a:moveTo>
                  <a:pt x="0" y="0"/>
                </a:moveTo>
                <a:lnTo>
                  <a:pt x="2735950" y="0"/>
                </a:lnTo>
                <a:lnTo>
                  <a:pt x="2735950" y="2532824"/>
                </a:lnTo>
                <a:lnTo>
                  <a:pt x="0" y="25328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8" id="58"/>
          <p:cNvSpPr/>
          <p:nvPr/>
        </p:nvSpPr>
        <p:spPr>
          <a:xfrm flipH="false" flipV="false" rot="0">
            <a:off x="-131497" y="2150330"/>
            <a:ext cx="1606540" cy="1546615"/>
          </a:xfrm>
          <a:custGeom>
            <a:avLst/>
            <a:gdLst/>
            <a:ahLst/>
            <a:cxnLst/>
            <a:rect r="r" b="b" t="t" l="l"/>
            <a:pathLst>
              <a:path h="1546615" w="1606540">
                <a:moveTo>
                  <a:pt x="0" y="0"/>
                </a:moveTo>
                <a:lnTo>
                  <a:pt x="1606540" y="0"/>
                </a:lnTo>
                <a:lnTo>
                  <a:pt x="1606540" y="1546615"/>
                </a:lnTo>
                <a:lnTo>
                  <a:pt x="0" y="154661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6823218" y="1279968"/>
            <a:ext cx="636922" cy="546016"/>
          </a:xfrm>
          <a:custGeom>
            <a:avLst/>
            <a:gdLst/>
            <a:ahLst/>
            <a:cxnLst/>
            <a:rect r="r" b="b" t="t" l="l"/>
            <a:pathLst>
              <a:path h="546016" w="636922">
                <a:moveTo>
                  <a:pt x="0" y="0"/>
                </a:moveTo>
                <a:lnTo>
                  <a:pt x="636922" y="0"/>
                </a:lnTo>
                <a:lnTo>
                  <a:pt x="636922" y="546016"/>
                </a:lnTo>
                <a:lnTo>
                  <a:pt x="0" y="54601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0" id="60"/>
          <p:cNvSpPr/>
          <p:nvPr/>
        </p:nvSpPr>
        <p:spPr>
          <a:xfrm flipH="false" flipV="false" rot="0">
            <a:off x="1746869" y="4756152"/>
            <a:ext cx="2923483" cy="5425832"/>
          </a:xfrm>
          <a:custGeom>
            <a:avLst/>
            <a:gdLst/>
            <a:ahLst/>
            <a:cxnLst/>
            <a:rect r="r" b="b" t="t" l="l"/>
            <a:pathLst>
              <a:path h="5425832" w="2923483">
                <a:moveTo>
                  <a:pt x="0" y="0"/>
                </a:moveTo>
                <a:lnTo>
                  <a:pt x="2923482" y="0"/>
                </a:lnTo>
                <a:lnTo>
                  <a:pt x="2923482" y="5425832"/>
                </a:lnTo>
                <a:lnTo>
                  <a:pt x="0" y="542583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1" id="61"/>
          <p:cNvSpPr/>
          <p:nvPr/>
        </p:nvSpPr>
        <p:spPr>
          <a:xfrm flipH="false" flipV="false" rot="0">
            <a:off x="13585980" y="927964"/>
            <a:ext cx="1789510" cy="1222366"/>
          </a:xfrm>
          <a:custGeom>
            <a:avLst/>
            <a:gdLst/>
            <a:ahLst/>
            <a:cxnLst/>
            <a:rect r="r" b="b" t="t" l="l"/>
            <a:pathLst>
              <a:path h="1222366" w="1789510">
                <a:moveTo>
                  <a:pt x="0" y="0"/>
                </a:moveTo>
                <a:lnTo>
                  <a:pt x="1789510" y="0"/>
                </a:lnTo>
                <a:lnTo>
                  <a:pt x="1789510" y="1222366"/>
                </a:lnTo>
                <a:lnTo>
                  <a:pt x="0" y="1222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2" id="62"/>
          <p:cNvSpPr/>
          <p:nvPr/>
        </p:nvSpPr>
        <p:spPr>
          <a:xfrm flipH="false" flipV="false" rot="0">
            <a:off x="7192798" y="498178"/>
            <a:ext cx="8417777" cy="8417777"/>
          </a:xfrm>
          <a:custGeom>
            <a:avLst/>
            <a:gdLst/>
            <a:ahLst/>
            <a:cxnLst/>
            <a:rect r="r" b="b" t="t" l="l"/>
            <a:pathLst>
              <a:path h="8417777" w="8417777">
                <a:moveTo>
                  <a:pt x="0" y="0"/>
                </a:moveTo>
                <a:lnTo>
                  <a:pt x="8417778" y="0"/>
                </a:lnTo>
                <a:lnTo>
                  <a:pt x="8417778" y="8417777"/>
                </a:lnTo>
                <a:lnTo>
                  <a:pt x="0" y="8417777"/>
                </a:lnTo>
                <a:lnTo>
                  <a:pt x="0" y="0"/>
                </a:lnTo>
                <a:close/>
              </a:path>
            </a:pathLst>
          </a:custGeom>
          <a:blipFill>
            <a:blip r:embed="rId20"/>
            <a:stretch>
              <a:fillRect l="0" t="0" r="0" b="0"/>
            </a:stretch>
          </a:blipFill>
        </p:spPr>
      </p:sp>
      <p:sp>
        <p:nvSpPr>
          <p:cNvPr name="TextBox 63" id="63"/>
          <p:cNvSpPr txBox="true"/>
          <p:nvPr/>
        </p:nvSpPr>
        <p:spPr>
          <a:xfrm rot="0">
            <a:off x="4547948" y="8944530"/>
            <a:ext cx="11744780" cy="933450"/>
          </a:xfrm>
          <a:prstGeom prst="rect">
            <a:avLst/>
          </a:prstGeom>
        </p:spPr>
        <p:txBody>
          <a:bodyPr anchor="t" rtlCol="false" tIns="0" lIns="0" bIns="0" rIns="0">
            <a:spAutoFit/>
          </a:bodyPr>
          <a:lstStyle/>
          <a:p>
            <a:pPr>
              <a:lnSpc>
                <a:spcPts val="3600"/>
              </a:lnSpc>
            </a:pPr>
            <a:r>
              <a:rPr lang="en-US" sz="3000">
                <a:solidFill>
                  <a:srgbClr val="001635"/>
                </a:solidFill>
                <a:latin typeface="Arimo Bold"/>
              </a:rPr>
              <a:t>One of the </a:t>
            </a:r>
            <a:r>
              <a:rPr lang="en-US" sz="3000">
                <a:solidFill>
                  <a:srgbClr val="001635"/>
                </a:solidFill>
                <a:latin typeface="Arimo Bold"/>
                <a:hlinkClick r:id="rId21" tooltip="https://dictionary.cambridge.org/dictionary/learner-english/part"/>
              </a:rPr>
              <a:t>parts</a:t>
            </a:r>
            <a:r>
              <a:rPr lang="en-US" sz="3000">
                <a:solidFill>
                  <a:srgbClr val="001635"/>
                </a:solidFill>
                <a:latin typeface="Arimo Bold"/>
              </a:rPr>
              <a:t> of the </a:t>
            </a:r>
            <a:r>
              <a:rPr lang="en-US" sz="3000">
                <a:solidFill>
                  <a:srgbClr val="001635"/>
                </a:solidFill>
                <a:latin typeface="Arimo Bold"/>
                <a:hlinkClick r:id="rId22" tooltip="https://dictionary.cambridge.org/dictionary/learner-english/body"/>
              </a:rPr>
              <a:t>body</a:t>
            </a:r>
            <a:r>
              <a:rPr lang="en-US" sz="3000">
                <a:solidFill>
                  <a:srgbClr val="001635"/>
                </a:solidFill>
                <a:latin typeface="Arimo Bold"/>
              </a:rPr>
              <a:t> of a </a:t>
            </a:r>
            <a:r>
              <a:rPr lang="en-US" sz="3000">
                <a:solidFill>
                  <a:srgbClr val="001635"/>
                </a:solidFill>
                <a:latin typeface="Arimo Bold"/>
                <a:hlinkClick r:id="rId23" tooltip="https://dictionary.cambridge.org/dictionary/learner-english/human"/>
              </a:rPr>
              <a:t>human</a:t>
            </a:r>
            <a:r>
              <a:rPr lang="en-US" sz="3000">
                <a:solidFill>
                  <a:srgbClr val="001635"/>
                </a:solidFill>
                <a:latin typeface="Arimo Bold"/>
              </a:rPr>
              <a:t> or </a:t>
            </a:r>
            <a:r>
              <a:rPr lang="en-US" sz="3000">
                <a:solidFill>
                  <a:srgbClr val="001635"/>
                </a:solidFill>
                <a:latin typeface="Arimo Bold"/>
                <a:hlinkClick r:id="rId24" tooltip="https://dictionary.cambridge.org/dictionary/learner-english/animal"/>
              </a:rPr>
              <a:t>animal</a:t>
            </a:r>
            <a:r>
              <a:rPr lang="en-US" sz="3000">
                <a:solidFill>
                  <a:srgbClr val="001635"/>
                </a:solidFill>
                <a:latin typeface="Arimo Bold"/>
              </a:rPr>
              <a:t> that is used for </a:t>
            </a:r>
            <a:r>
              <a:rPr lang="en-US" sz="3000">
                <a:solidFill>
                  <a:srgbClr val="001635"/>
                </a:solidFill>
                <a:latin typeface="Arimo Bold"/>
                <a:hlinkClick r:id="rId25" tooltip="https://dictionary.cambridge.org/dictionary/learner-english/standing"/>
              </a:rPr>
              <a:t>standing</a:t>
            </a:r>
            <a:r>
              <a:rPr lang="en-US" sz="3000">
                <a:solidFill>
                  <a:srgbClr val="001635"/>
                </a:solidFill>
                <a:latin typeface="Arimo Bold"/>
              </a:rPr>
              <a:t> and </a:t>
            </a:r>
            <a:r>
              <a:rPr lang="en-US" sz="3000">
                <a:solidFill>
                  <a:srgbClr val="001635"/>
                </a:solidFill>
                <a:latin typeface="Arimo Bold"/>
                <a:hlinkClick r:id="rId26" tooltip="https://dictionary.cambridge.org/dictionary/learner-english/walking"/>
              </a:rPr>
              <a:t>walking</a:t>
            </a:r>
          </a:p>
        </p:txBody>
      </p:sp>
      <p:sp>
        <p:nvSpPr>
          <p:cNvPr name="TextBox 64" id="64"/>
          <p:cNvSpPr txBox="true"/>
          <p:nvPr/>
        </p:nvSpPr>
        <p:spPr>
          <a:xfrm rot="0">
            <a:off x="4329184" y="7538813"/>
            <a:ext cx="3292397" cy="1228725"/>
          </a:xfrm>
          <a:prstGeom prst="rect">
            <a:avLst/>
          </a:prstGeom>
        </p:spPr>
        <p:txBody>
          <a:bodyPr anchor="t" rtlCol="false" tIns="0" lIns="0" bIns="0" rIns="0">
            <a:spAutoFit/>
          </a:bodyPr>
          <a:lstStyle/>
          <a:p>
            <a:pPr algn="ctr">
              <a:lnSpc>
                <a:spcPts val="9600"/>
              </a:lnSpc>
            </a:pPr>
            <a:r>
              <a:rPr lang="en-US" sz="8000">
                <a:solidFill>
                  <a:srgbClr val="000000"/>
                </a:solidFill>
                <a:latin typeface="KG Second Chances Solid"/>
              </a:rPr>
              <a:t>legs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DAFzPDFQelE</dc:identifier>
  <dcterms:modified xsi:type="dcterms:W3CDTF">2011-08-01T06:04:30Z</dcterms:modified>
  <cp:revision>1</cp:revision>
  <dc:title>Trinity G1 - L7 Body Parts Adventure.pptx</dc:title>
</cp:coreProperties>
</file>