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9"/>
    <p:sldId id="257" r:id="rId30"/>
    <p:sldId id="258" r:id="rId31"/>
    <p:sldId id="259" r:id="rId32"/>
    <p:sldId id="260" r:id="rId33"/>
    <p:sldId id="261" r:id="rId34"/>
    <p:sldId id="262" r:id="rId35"/>
    <p:sldId id="263" r:id="rId36"/>
    <p:sldId id="264" r:id="rId37"/>
    <p:sldId id="265" r:id="rId38"/>
  </p:sldIdLst>
  <p:sldSz cx="9753600" cy="73152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Fredoka One" charset="1" panose="02000000000000000000"/>
      <p:regular r:id="rId10"/>
    </p:embeddedFont>
    <p:embeddedFont>
      <p:font typeface="Poppins" charset="1" panose="00000500000000000000"/>
      <p:regular r:id="rId11"/>
    </p:embeddedFont>
    <p:embeddedFont>
      <p:font typeface="Poppins Bold" charset="1" panose="00000800000000000000"/>
      <p:regular r:id="rId12"/>
    </p:embeddedFont>
    <p:embeddedFont>
      <p:font typeface="Poppins Italics" charset="1" panose="00000500000000000000"/>
      <p:regular r:id="rId13"/>
    </p:embeddedFont>
    <p:embeddedFont>
      <p:font typeface="Poppins Bold Italics" charset="1" panose="00000800000000000000"/>
      <p:regular r:id="rId14"/>
    </p:embeddedFont>
    <p:embeddedFont>
      <p:font typeface="Poppins Thin" charset="1" panose="00000300000000000000"/>
      <p:regular r:id="rId15"/>
    </p:embeddedFont>
    <p:embeddedFont>
      <p:font typeface="Poppins Thin Italics" charset="1" panose="00000300000000000000"/>
      <p:regular r:id="rId16"/>
    </p:embeddedFont>
    <p:embeddedFont>
      <p:font typeface="Poppins Extra-Light" charset="1" panose="00000300000000000000"/>
      <p:regular r:id="rId17"/>
    </p:embeddedFont>
    <p:embeddedFont>
      <p:font typeface="Poppins Extra-Light Italics" charset="1" panose="00000300000000000000"/>
      <p:regular r:id="rId18"/>
    </p:embeddedFont>
    <p:embeddedFont>
      <p:font typeface="Poppins Light" charset="1" panose="00000400000000000000"/>
      <p:regular r:id="rId19"/>
    </p:embeddedFont>
    <p:embeddedFont>
      <p:font typeface="Poppins Light Italics" charset="1" panose="00000400000000000000"/>
      <p:regular r:id="rId20"/>
    </p:embeddedFont>
    <p:embeddedFont>
      <p:font typeface="Poppins Medium" charset="1" panose="00000600000000000000"/>
      <p:regular r:id="rId21"/>
    </p:embeddedFont>
    <p:embeddedFont>
      <p:font typeface="Poppins Medium Italics" charset="1" panose="00000600000000000000"/>
      <p:regular r:id="rId22"/>
    </p:embeddedFont>
    <p:embeddedFont>
      <p:font typeface="Poppins Semi-Bold" charset="1" panose="00000700000000000000"/>
      <p:regular r:id="rId23"/>
    </p:embeddedFont>
    <p:embeddedFont>
      <p:font typeface="Poppins Semi-Bold Italics" charset="1" panose="00000700000000000000"/>
      <p:regular r:id="rId24"/>
    </p:embeddedFont>
    <p:embeddedFont>
      <p:font typeface="Poppins Ultra-Bold" charset="1" panose="00000900000000000000"/>
      <p:regular r:id="rId25"/>
    </p:embeddedFont>
    <p:embeddedFont>
      <p:font typeface="Poppins Ultra-Bold Italics" charset="1" panose="00000900000000000000"/>
      <p:regular r:id="rId26"/>
    </p:embeddedFont>
    <p:embeddedFont>
      <p:font typeface="Poppins Heavy" charset="1" panose="00000A00000000000000"/>
      <p:regular r:id="rId27"/>
    </p:embeddedFont>
    <p:embeddedFont>
      <p:font typeface="Poppins Heavy Italics" charset="1" panose="00000A0000000000000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slides/slide1.xml" Type="http://schemas.openxmlformats.org/officeDocument/2006/relationships/slide"/><Relationship Id="rId3" Target="viewProps.xml" Type="http://schemas.openxmlformats.org/officeDocument/2006/relationships/viewProps"/><Relationship Id="rId30" Target="slides/slide2.xml" Type="http://schemas.openxmlformats.org/officeDocument/2006/relationships/slide"/><Relationship Id="rId31" Target="slides/slide3.xml" Type="http://schemas.openxmlformats.org/officeDocument/2006/relationships/slide"/><Relationship Id="rId32" Target="slides/slide4.xml" Type="http://schemas.openxmlformats.org/officeDocument/2006/relationships/slide"/><Relationship Id="rId33" Target="slides/slide5.xml" Type="http://schemas.openxmlformats.org/officeDocument/2006/relationships/slide"/><Relationship Id="rId34" Target="slides/slide6.xml" Type="http://schemas.openxmlformats.org/officeDocument/2006/relationships/slide"/><Relationship Id="rId35" Target="slides/slide7.xml" Type="http://schemas.openxmlformats.org/officeDocument/2006/relationships/slide"/><Relationship Id="rId36" Target="slides/slide8.xml" Type="http://schemas.openxmlformats.org/officeDocument/2006/relationships/slide"/><Relationship Id="rId37" Target="slides/slide9.xml" Type="http://schemas.openxmlformats.org/officeDocument/2006/relationships/slide"/><Relationship Id="rId38" Target="slides/slide10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3.png" Type="http://schemas.openxmlformats.org/officeDocument/2006/relationships/image"/><Relationship Id="rId2" Target="../media/image47.png" Type="http://schemas.openxmlformats.org/officeDocument/2006/relationships/image"/><Relationship Id="rId3" Target="../media/image48.svg" Type="http://schemas.openxmlformats.org/officeDocument/2006/relationships/image"/><Relationship Id="rId4" Target="../media/image49.png" Type="http://schemas.openxmlformats.org/officeDocument/2006/relationships/image"/><Relationship Id="rId5" Target="../media/image50.svg" Type="http://schemas.openxmlformats.org/officeDocument/2006/relationships/image"/><Relationship Id="rId6" Target="../media/image51.png" Type="http://schemas.openxmlformats.org/officeDocument/2006/relationships/image"/><Relationship Id="rId7" Target="../media/image52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.sv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12.png" Type="http://schemas.openxmlformats.org/officeDocument/2006/relationships/image"/><Relationship Id="rId7" Target="../media/image13.png" Type="http://schemas.openxmlformats.org/officeDocument/2006/relationships/image"/><Relationship Id="rId8" Target="../media/image14.png" Type="http://schemas.openxmlformats.org/officeDocument/2006/relationships/image"/><Relationship Id="rId9" Target="../media/image1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19.pn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23.pn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24.png" Type="http://schemas.openxmlformats.org/officeDocument/2006/relationships/image"/><Relationship Id="rId8" Target="../media/image25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Relationship Id="rId6" Target="../media/image28.png" Type="http://schemas.openxmlformats.org/officeDocument/2006/relationships/image"/><Relationship Id="rId7" Target="../media/image29.png" Type="http://schemas.openxmlformats.org/officeDocument/2006/relationships/image"/><Relationship Id="rId8" Target="../media/image30.svg" Type="http://schemas.openxmlformats.org/officeDocument/2006/relationships/image"/><Relationship Id="rId9" Target="../media/image31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4.png" Type="http://schemas.openxmlformats.org/officeDocument/2006/relationships/image"/><Relationship Id="rId7" Target="../media/image24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5.png" Type="http://schemas.openxmlformats.org/officeDocument/2006/relationships/image"/><Relationship Id="rId5" Target="../media/image36.pn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6.png" Type="http://schemas.openxmlformats.org/officeDocument/2006/relationships/image"/><Relationship Id="rId9" Target="../media/image26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Relationship Id="rId3" Target="../media/image38.svg" Type="http://schemas.openxmlformats.org/officeDocument/2006/relationships/image"/><Relationship Id="rId4" Target="../media/image39.png" Type="http://schemas.openxmlformats.org/officeDocument/2006/relationships/image"/><Relationship Id="rId5" Target="../media/image40.png" Type="http://schemas.openxmlformats.org/officeDocument/2006/relationships/image"/><Relationship Id="rId6" Target="../media/image20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1.png" Type="http://schemas.openxmlformats.org/officeDocument/2006/relationships/image"/><Relationship Id="rId3" Target="../media/image42.svg" Type="http://schemas.openxmlformats.org/officeDocument/2006/relationships/image"/><Relationship Id="rId4" Target="../media/image43.png" Type="http://schemas.openxmlformats.org/officeDocument/2006/relationships/image"/><Relationship Id="rId5" Target="../media/image44.png" Type="http://schemas.openxmlformats.org/officeDocument/2006/relationships/image"/><Relationship Id="rId6" Target="../media/image45.png" Type="http://schemas.openxmlformats.org/officeDocument/2006/relationships/image"/><Relationship Id="rId7" Target="../media/image4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852775" y="3632530"/>
            <a:ext cx="5801649" cy="4163436"/>
          </a:xfrm>
          <a:custGeom>
            <a:avLst/>
            <a:gdLst/>
            <a:ahLst/>
            <a:cxnLst/>
            <a:rect r="r" b="b" t="t" l="l"/>
            <a:pathLst>
              <a:path h="4163436" w="5801649">
                <a:moveTo>
                  <a:pt x="0" y="0"/>
                </a:moveTo>
                <a:lnTo>
                  <a:pt x="5801650" y="0"/>
                </a:lnTo>
                <a:lnTo>
                  <a:pt x="5801650" y="4163436"/>
                </a:lnTo>
                <a:lnTo>
                  <a:pt x="0" y="41634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49107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1357913" y="4212052"/>
            <a:ext cx="7037773" cy="9950579"/>
          </a:xfrm>
          <a:custGeom>
            <a:avLst/>
            <a:gdLst/>
            <a:ahLst/>
            <a:cxnLst/>
            <a:rect r="r" b="b" t="t" l="l"/>
            <a:pathLst>
              <a:path h="9950579" w="7037773">
                <a:moveTo>
                  <a:pt x="0" y="0"/>
                </a:moveTo>
                <a:lnTo>
                  <a:pt x="7037774" y="0"/>
                </a:lnTo>
                <a:lnTo>
                  <a:pt x="7037774" y="9950580"/>
                </a:lnTo>
                <a:lnTo>
                  <a:pt x="0" y="99505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746579">
            <a:off x="7321026" y="622548"/>
            <a:ext cx="1636718" cy="1683001"/>
          </a:xfrm>
          <a:custGeom>
            <a:avLst/>
            <a:gdLst/>
            <a:ahLst/>
            <a:cxnLst/>
            <a:rect r="r" b="b" t="t" l="l"/>
            <a:pathLst>
              <a:path h="1683001" w="1636718">
                <a:moveTo>
                  <a:pt x="0" y="0"/>
                </a:moveTo>
                <a:lnTo>
                  <a:pt x="1636718" y="0"/>
                </a:lnTo>
                <a:lnTo>
                  <a:pt x="1636718" y="1683000"/>
                </a:lnTo>
                <a:lnTo>
                  <a:pt x="0" y="1683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962200">
            <a:off x="1716422" y="-2329863"/>
            <a:ext cx="3515247" cy="3761451"/>
          </a:xfrm>
          <a:custGeom>
            <a:avLst/>
            <a:gdLst/>
            <a:ahLst/>
            <a:cxnLst/>
            <a:rect r="r" b="b" t="t" l="l"/>
            <a:pathLst>
              <a:path h="3761451" w="3515247">
                <a:moveTo>
                  <a:pt x="0" y="0"/>
                </a:moveTo>
                <a:lnTo>
                  <a:pt x="3515247" y="0"/>
                </a:lnTo>
                <a:lnTo>
                  <a:pt x="3515247" y="3761451"/>
                </a:lnTo>
                <a:lnTo>
                  <a:pt x="0" y="37614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-1133360" y="568082"/>
            <a:ext cx="2266721" cy="1541370"/>
          </a:xfrm>
          <a:custGeom>
            <a:avLst/>
            <a:gdLst/>
            <a:ahLst/>
            <a:cxnLst/>
            <a:rect r="r" b="b" t="t" l="l"/>
            <a:pathLst>
              <a:path h="1541370" w="2266721">
                <a:moveTo>
                  <a:pt x="2266720" y="0"/>
                </a:moveTo>
                <a:lnTo>
                  <a:pt x="0" y="0"/>
                </a:lnTo>
                <a:lnTo>
                  <a:pt x="0" y="1541370"/>
                </a:lnTo>
                <a:lnTo>
                  <a:pt x="2266720" y="1541370"/>
                </a:lnTo>
                <a:lnTo>
                  <a:pt x="226672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408638">
            <a:off x="3929180" y="-940679"/>
            <a:ext cx="2566963" cy="2090908"/>
          </a:xfrm>
          <a:custGeom>
            <a:avLst/>
            <a:gdLst/>
            <a:ahLst/>
            <a:cxnLst/>
            <a:rect r="r" b="b" t="t" l="l"/>
            <a:pathLst>
              <a:path h="2090908" w="2566963">
                <a:moveTo>
                  <a:pt x="0" y="0"/>
                </a:moveTo>
                <a:lnTo>
                  <a:pt x="2566963" y="0"/>
                </a:lnTo>
                <a:lnTo>
                  <a:pt x="2566963" y="2090908"/>
                </a:lnTo>
                <a:lnTo>
                  <a:pt x="0" y="20909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48528" y="4851981"/>
            <a:ext cx="2119734" cy="2141146"/>
          </a:xfrm>
          <a:custGeom>
            <a:avLst/>
            <a:gdLst/>
            <a:ahLst/>
            <a:cxnLst/>
            <a:rect r="r" b="b" t="t" l="l"/>
            <a:pathLst>
              <a:path h="2141146" w="2119734">
                <a:moveTo>
                  <a:pt x="0" y="0"/>
                </a:moveTo>
                <a:lnTo>
                  <a:pt x="2119735" y="0"/>
                </a:lnTo>
                <a:lnTo>
                  <a:pt x="2119735" y="2141146"/>
                </a:lnTo>
                <a:lnTo>
                  <a:pt x="0" y="214114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31520" y="2059876"/>
            <a:ext cx="8290560" cy="2160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5"/>
              </a:lnSpc>
            </a:pPr>
            <a:r>
              <a:rPr lang="en-US" sz="5768">
                <a:solidFill>
                  <a:srgbClr val="CB6963"/>
                </a:solidFill>
                <a:latin typeface="Fredoka One Bold"/>
              </a:rPr>
              <a:t>LESSON 1</a:t>
            </a:r>
          </a:p>
          <a:p>
            <a:pPr algn="ctr">
              <a:lnSpc>
                <a:spcPts val="5595"/>
              </a:lnSpc>
            </a:pPr>
            <a:r>
              <a:rPr lang="en-US" sz="5768">
                <a:solidFill>
                  <a:srgbClr val="CB6963"/>
                </a:solidFill>
                <a:latin typeface="Fredoka One Bold"/>
              </a:rPr>
              <a:t>GETTING TO KNOW EACH OTHER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73788" y="4125263"/>
            <a:ext cx="7006024" cy="8889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C68884"/>
                </a:solidFill>
                <a:latin typeface="Poppins"/>
              </a:rPr>
              <a:t>Trinity GESE Grade 1 Prep</a:t>
            </a:r>
          </a:p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C68884"/>
                </a:solidFill>
                <a:latin typeface="Poppins"/>
              </a:rPr>
              <a:t>Prepared by Imperial Academy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427572" y="4014438"/>
            <a:ext cx="6898455" cy="9753600"/>
          </a:xfrm>
          <a:custGeom>
            <a:avLst/>
            <a:gdLst/>
            <a:ahLst/>
            <a:cxnLst/>
            <a:rect r="r" b="b" t="t" l="l"/>
            <a:pathLst>
              <a:path h="9753600" w="6898455">
                <a:moveTo>
                  <a:pt x="0" y="0"/>
                </a:moveTo>
                <a:lnTo>
                  <a:pt x="6898456" y="0"/>
                </a:lnTo>
                <a:lnTo>
                  <a:pt x="6898456" y="9753600"/>
                </a:lnTo>
                <a:lnTo>
                  <a:pt x="0" y="9753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9400397">
            <a:off x="-1670474" y="-2372475"/>
            <a:ext cx="5801649" cy="6207990"/>
          </a:xfrm>
          <a:custGeom>
            <a:avLst/>
            <a:gdLst/>
            <a:ahLst/>
            <a:cxnLst/>
            <a:rect r="r" b="b" t="t" l="l"/>
            <a:pathLst>
              <a:path h="6207990" w="5801649">
                <a:moveTo>
                  <a:pt x="0" y="0"/>
                </a:moveTo>
                <a:lnTo>
                  <a:pt x="5801649" y="0"/>
                </a:lnTo>
                <a:lnTo>
                  <a:pt x="5801649" y="6207990"/>
                </a:lnTo>
                <a:lnTo>
                  <a:pt x="0" y="62079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490184" y="4730450"/>
            <a:ext cx="3526972" cy="3372667"/>
          </a:xfrm>
          <a:custGeom>
            <a:avLst/>
            <a:gdLst/>
            <a:ahLst/>
            <a:cxnLst/>
            <a:rect r="r" b="b" t="t" l="l"/>
            <a:pathLst>
              <a:path h="3372667" w="3526972">
                <a:moveTo>
                  <a:pt x="0" y="0"/>
                </a:moveTo>
                <a:lnTo>
                  <a:pt x="3526972" y="0"/>
                </a:lnTo>
                <a:lnTo>
                  <a:pt x="3526972" y="3372667"/>
                </a:lnTo>
                <a:lnTo>
                  <a:pt x="0" y="33726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929526">
            <a:off x="7565046" y="245504"/>
            <a:ext cx="1512716" cy="2047670"/>
          </a:xfrm>
          <a:custGeom>
            <a:avLst/>
            <a:gdLst/>
            <a:ahLst/>
            <a:cxnLst/>
            <a:rect r="r" b="b" t="t" l="l"/>
            <a:pathLst>
              <a:path h="2047670" w="1512716">
                <a:moveTo>
                  <a:pt x="0" y="0"/>
                </a:moveTo>
                <a:lnTo>
                  <a:pt x="1512716" y="0"/>
                </a:lnTo>
                <a:lnTo>
                  <a:pt x="1512716" y="2047670"/>
                </a:lnTo>
                <a:lnTo>
                  <a:pt x="0" y="20476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548598" y="3725597"/>
            <a:ext cx="4656405" cy="441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C68884"/>
                </a:solidFill>
                <a:latin typeface="Poppins"/>
              </a:rPr>
              <a:t>See you next lesson!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38411" y="2843478"/>
            <a:ext cx="6876778" cy="7753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20"/>
              </a:lnSpc>
            </a:pPr>
            <a:r>
              <a:rPr lang="en-US" sz="6000">
                <a:solidFill>
                  <a:srgbClr val="CB6963"/>
                </a:solidFill>
                <a:latin typeface="Fredoka One Bold"/>
              </a:rPr>
              <a:t>GREAT EFFORT!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812766" y="303498"/>
            <a:ext cx="2458114" cy="1766216"/>
          </a:xfrm>
          <a:custGeom>
            <a:avLst/>
            <a:gdLst/>
            <a:ahLst/>
            <a:cxnLst/>
            <a:rect r="r" b="b" t="t" l="l"/>
            <a:pathLst>
              <a:path h="1766216" w="2458114">
                <a:moveTo>
                  <a:pt x="0" y="0"/>
                </a:moveTo>
                <a:lnTo>
                  <a:pt x="2458114" y="0"/>
                </a:lnTo>
                <a:lnTo>
                  <a:pt x="2458114" y="1766216"/>
                </a:lnTo>
                <a:lnTo>
                  <a:pt x="0" y="17662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18383" r="-4428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034841">
            <a:off x="8042020" y="4676878"/>
            <a:ext cx="2125102" cy="2931175"/>
          </a:xfrm>
          <a:custGeom>
            <a:avLst/>
            <a:gdLst/>
            <a:ahLst/>
            <a:cxnLst/>
            <a:rect r="r" b="b" t="t" l="l"/>
            <a:pathLst>
              <a:path h="2931175" w="2125102">
                <a:moveTo>
                  <a:pt x="0" y="0"/>
                </a:moveTo>
                <a:lnTo>
                  <a:pt x="2125101" y="0"/>
                </a:lnTo>
                <a:lnTo>
                  <a:pt x="2125101" y="2931174"/>
                </a:lnTo>
                <a:lnTo>
                  <a:pt x="0" y="293117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679571" y="-32009"/>
            <a:ext cx="5196480" cy="7347209"/>
          </a:xfrm>
          <a:custGeom>
            <a:avLst/>
            <a:gdLst/>
            <a:ahLst/>
            <a:cxnLst/>
            <a:rect r="r" b="b" t="t" l="l"/>
            <a:pathLst>
              <a:path h="7347209" w="5196480">
                <a:moveTo>
                  <a:pt x="0" y="0"/>
                </a:moveTo>
                <a:lnTo>
                  <a:pt x="5196480" y="0"/>
                </a:lnTo>
                <a:lnTo>
                  <a:pt x="5196480" y="7347209"/>
                </a:lnTo>
                <a:lnTo>
                  <a:pt x="0" y="73472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787581" y="6075391"/>
            <a:ext cx="1807490" cy="1472282"/>
          </a:xfrm>
          <a:custGeom>
            <a:avLst/>
            <a:gdLst/>
            <a:ahLst/>
            <a:cxnLst/>
            <a:rect r="r" b="b" t="t" l="l"/>
            <a:pathLst>
              <a:path h="1472282" w="1807490">
                <a:moveTo>
                  <a:pt x="0" y="0"/>
                </a:moveTo>
                <a:lnTo>
                  <a:pt x="1807489" y="0"/>
                </a:lnTo>
                <a:lnTo>
                  <a:pt x="1807489" y="1472282"/>
                </a:lnTo>
                <a:lnTo>
                  <a:pt x="0" y="14722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18319" y="297958"/>
            <a:ext cx="1922490" cy="1884041"/>
          </a:xfrm>
          <a:custGeom>
            <a:avLst/>
            <a:gdLst/>
            <a:ahLst/>
            <a:cxnLst/>
            <a:rect r="r" b="b" t="t" l="l"/>
            <a:pathLst>
              <a:path h="1884041" w="1922490">
                <a:moveTo>
                  <a:pt x="0" y="0"/>
                </a:moveTo>
                <a:lnTo>
                  <a:pt x="1922490" y="0"/>
                </a:lnTo>
                <a:lnTo>
                  <a:pt x="1922490" y="1884041"/>
                </a:lnTo>
                <a:lnTo>
                  <a:pt x="0" y="18840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441084" y="2358291"/>
            <a:ext cx="1728903" cy="1179977"/>
          </a:xfrm>
          <a:custGeom>
            <a:avLst/>
            <a:gdLst/>
            <a:ahLst/>
            <a:cxnLst/>
            <a:rect r="r" b="b" t="t" l="l"/>
            <a:pathLst>
              <a:path h="1179977" w="1728903">
                <a:moveTo>
                  <a:pt x="0" y="0"/>
                </a:moveTo>
                <a:lnTo>
                  <a:pt x="1728903" y="0"/>
                </a:lnTo>
                <a:lnTo>
                  <a:pt x="1728903" y="1179976"/>
                </a:lnTo>
                <a:lnTo>
                  <a:pt x="0" y="11799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61482" y="5207187"/>
            <a:ext cx="1663552" cy="2294555"/>
          </a:xfrm>
          <a:custGeom>
            <a:avLst/>
            <a:gdLst/>
            <a:ahLst/>
            <a:cxnLst/>
            <a:rect r="r" b="b" t="t" l="l"/>
            <a:pathLst>
              <a:path h="2294555" w="1663552">
                <a:moveTo>
                  <a:pt x="0" y="0"/>
                </a:moveTo>
                <a:lnTo>
                  <a:pt x="1663552" y="0"/>
                </a:lnTo>
                <a:lnTo>
                  <a:pt x="1663552" y="2294555"/>
                </a:lnTo>
                <a:lnTo>
                  <a:pt x="0" y="229455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240809" y="807720"/>
            <a:ext cx="5473033" cy="1642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420"/>
              </a:lnSpc>
            </a:pPr>
            <a:r>
              <a:rPr lang="en-US" sz="6000">
                <a:solidFill>
                  <a:srgbClr val="CB6963"/>
                </a:solidFill>
                <a:latin typeface="Fredoka One"/>
              </a:rPr>
              <a:t>TARGET LANGUAGE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5666122">
            <a:off x="7268780" y="-1224221"/>
            <a:ext cx="2845091" cy="3044358"/>
          </a:xfrm>
          <a:custGeom>
            <a:avLst/>
            <a:gdLst/>
            <a:ahLst/>
            <a:cxnLst/>
            <a:rect r="r" b="b" t="t" l="l"/>
            <a:pathLst>
              <a:path h="3044358" w="2845091">
                <a:moveTo>
                  <a:pt x="0" y="0"/>
                </a:moveTo>
                <a:lnTo>
                  <a:pt x="2845091" y="0"/>
                </a:lnTo>
                <a:lnTo>
                  <a:pt x="2845091" y="3044358"/>
                </a:lnTo>
                <a:lnTo>
                  <a:pt x="0" y="30443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240809" y="2489616"/>
            <a:ext cx="6781271" cy="3535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47695" indent="-323848" lvl="1">
              <a:lnSpc>
                <a:spcPts val="4709"/>
              </a:lnSpc>
              <a:buFont typeface="Arial"/>
              <a:buChar char="•"/>
            </a:pPr>
            <a:r>
              <a:rPr lang="en-US" sz="2999">
                <a:solidFill>
                  <a:srgbClr val="C68884"/>
                </a:solidFill>
                <a:latin typeface="Poppins Bold"/>
              </a:rPr>
              <a:t>What's your name? My name is... / I am...</a:t>
            </a:r>
          </a:p>
          <a:p>
            <a:pPr marL="647695" indent="-323848" lvl="1">
              <a:lnSpc>
                <a:spcPts val="4709"/>
              </a:lnSpc>
              <a:buFont typeface="Arial"/>
              <a:buChar char="•"/>
            </a:pPr>
            <a:r>
              <a:rPr lang="en-US" sz="2999">
                <a:solidFill>
                  <a:srgbClr val="C68884"/>
                </a:solidFill>
                <a:latin typeface="Poppins Bold"/>
              </a:rPr>
              <a:t>Is your name ...? Yes, it is. / No, it isn't. It's ... .</a:t>
            </a:r>
          </a:p>
          <a:p>
            <a:pPr marL="647695" indent="-323848" lvl="1">
              <a:lnSpc>
                <a:spcPts val="4709"/>
              </a:lnSpc>
              <a:buFont typeface="Arial"/>
              <a:buChar char="•"/>
            </a:pPr>
            <a:r>
              <a:rPr lang="en-US" sz="2999">
                <a:solidFill>
                  <a:srgbClr val="C68884"/>
                </a:solidFill>
                <a:latin typeface="Poppins Bold"/>
              </a:rPr>
              <a:t>How old are you? I am eight years old. / I am eight.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114490">
            <a:off x="6718680" y="-900645"/>
            <a:ext cx="4007547" cy="3264329"/>
          </a:xfrm>
          <a:custGeom>
            <a:avLst/>
            <a:gdLst/>
            <a:ahLst/>
            <a:cxnLst/>
            <a:rect r="r" b="b" t="t" l="l"/>
            <a:pathLst>
              <a:path h="3264329" w="4007547">
                <a:moveTo>
                  <a:pt x="0" y="0"/>
                </a:moveTo>
                <a:lnTo>
                  <a:pt x="4007547" y="0"/>
                </a:lnTo>
                <a:lnTo>
                  <a:pt x="4007547" y="3264330"/>
                </a:lnTo>
                <a:lnTo>
                  <a:pt x="0" y="32643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22733" y="-323850"/>
            <a:ext cx="7553819" cy="10680207"/>
          </a:xfrm>
          <a:custGeom>
            <a:avLst/>
            <a:gdLst/>
            <a:ahLst/>
            <a:cxnLst/>
            <a:rect r="r" b="b" t="t" l="l"/>
            <a:pathLst>
              <a:path h="10680207" w="7553819">
                <a:moveTo>
                  <a:pt x="0" y="0"/>
                </a:moveTo>
                <a:lnTo>
                  <a:pt x="7553819" y="0"/>
                </a:lnTo>
                <a:lnTo>
                  <a:pt x="7553819" y="10680207"/>
                </a:lnTo>
                <a:lnTo>
                  <a:pt x="0" y="106802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248278" y="5678204"/>
            <a:ext cx="1340158" cy="1810952"/>
          </a:xfrm>
          <a:custGeom>
            <a:avLst/>
            <a:gdLst/>
            <a:ahLst/>
            <a:cxnLst/>
            <a:rect r="r" b="b" t="t" l="l"/>
            <a:pathLst>
              <a:path h="1810952" w="1340158">
                <a:moveTo>
                  <a:pt x="0" y="0"/>
                </a:moveTo>
                <a:lnTo>
                  <a:pt x="1340158" y="0"/>
                </a:lnTo>
                <a:lnTo>
                  <a:pt x="1340158" y="1810952"/>
                </a:lnTo>
                <a:lnTo>
                  <a:pt x="0" y="18109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34392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505672" y="2846249"/>
            <a:ext cx="2412685" cy="1903005"/>
          </a:xfrm>
          <a:custGeom>
            <a:avLst/>
            <a:gdLst/>
            <a:ahLst/>
            <a:cxnLst/>
            <a:rect r="r" b="b" t="t" l="l"/>
            <a:pathLst>
              <a:path h="1903005" w="2412685">
                <a:moveTo>
                  <a:pt x="0" y="0"/>
                </a:moveTo>
                <a:lnTo>
                  <a:pt x="2412685" y="0"/>
                </a:lnTo>
                <a:lnTo>
                  <a:pt x="2412685" y="1903005"/>
                </a:lnTo>
                <a:lnTo>
                  <a:pt x="0" y="190300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960537" y="5531601"/>
            <a:ext cx="2694426" cy="2273422"/>
          </a:xfrm>
          <a:custGeom>
            <a:avLst/>
            <a:gdLst/>
            <a:ahLst/>
            <a:cxnLst/>
            <a:rect r="r" b="b" t="t" l="l"/>
            <a:pathLst>
              <a:path h="2273422" w="2694426">
                <a:moveTo>
                  <a:pt x="0" y="0"/>
                </a:moveTo>
                <a:lnTo>
                  <a:pt x="2694427" y="0"/>
                </a:lnTo>
                <a:lnTo>
                  <a:pt x="2694427" y="2273422"/>
                </a:lnTo>
                <a:lnTo>
                  <a:pt x="0" y="227342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557662" y="792031"/>
            <a:ext cx="5830455" cy="1456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34"/>
              </a:lnSpc>
            </a:pPr>
            <a:r>
              <a:rPr lang="en-US" sz="5315">
                <a:solidFill>
                  <a:srgbClr val="FFFFFF"/>
                </a:solidFill>
                <a:latin typeface="Fredoka One"/>
              </a:rPr>
              <a:t>TARGET</a:t>
            </a:r>
          </a:p>
          <a:p>
            <a:pPr>
              <a:lnSpc>
                <a:spcPts val="5634"/>
              </a:lnSpc>
            </a:pPr>
            <a:r>
              <a:rPr lang="en-US" sz="5315">
                <a:solidFill>
                  <a:srgbClr val="FFFFFF"/>
                </a:solidFill>
                <a:latin typeface="Fredoka One"/>
              </a:rPr>
              <a:t>VOCABULARY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557662" y="2386023"/>
            <a:ext cx="5312155" cy="2143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Poppins Bold"/>
              </a:rPr>
              <a:t>name</a:t>
            </a:r>
          </a:p>
          <a:p>
            <a:pPr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Poppins Bold"/>
              </a:rPr>
              <a:t>surname</a:t>
            </a:r>
          </a:p>
          <a:p>
            <a:pPr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Poppins Bold"/>
              </a:rPr>
              <a:t>first name</a:t>
            </a:r>
          </a:p>
          <a:p>
            <a:pPr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Poppins Bold"/>
              </a:rPr>
              <a:t>age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274461" y="-71263"/>
            <a:ext cx="5274646" cy="7457726"/>
          </a:xfrm>
          <a:custGeom>
            <a:avLst/>
            <a:gdLst/>
            <a:ahLst/>
            <a:cxnLst/>
            <a:rect r="r" b="b" t="t" l="l"/>
            <a:pathLst>
              <a:path h="7457726" w="5274646">
                <a:moveTo>
                  <a:pt x="0" y="0"/>
                </a:moveTo>
                <a:lnTo>
                  <a:pt x="5274646" y="0"/>
                </a:lnTo>
                <a:lnTo>
                  <a:pt x="5274646" y="7457726"/>
                </a:lnTo>
                <a:lnTo>
                  <a:pt x="0" y="74577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881212">
            <a:off x="3489784" y="5523540"/>
            <a:ext cx="2267004" cy="2572487"/>
          </a:xfrm>
          <a:custGeom>
            <a:avLst/>
            <a:gdLst/>
            <a:ahLst/>
            <a:cxnLst/>
            <a:rect r="r" b="b" t="t" l="l"/>
            <a:pathLst>
              <a:path h="2572487" w="2267004">
                <a:moveTo>
                  <a:pt x="0" y="0"/>
                </a:moveTo>
                <a:lnTo>
                  <a:pt x="2267004" y="0"/>
                </a:lnTo>
                <a:lnTo>
                  <a:pt x="2267004" y="2572487"/>
                </a:lnTo>
                <a:lnTo>
                  <a:pt x="0" y="25724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492046" y="-622267"/>
            <a:ext cx="1854659" cy="1510704"/>
          </a:xfrm>
          <a:custGeom>
            <a:avLst/>
            <a:gdLst/>
            <a:ahLst/>
            <a:cxnLst/>
            <a:rect r="r" b="b" t="t" l="l"/>
            <a:pathLst>
              <a:path h="1510704" w="1854659">
                <a:moveTo>
                  <a:pt x="0" y="0"/>
                </a:moveTo>
                <a:lnTo>
                  <a:pt x="1854660" y="0"/>
                </a:lnTo>
                <a:lnTo>
                  <a:pt x="1854660" y="1510704"/>
                </a:lnTo>
                <a:lnTo>
                  <a:pt x="0" y="15107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49924" y="5509179"/>
            <a:ext cx="1146736" cy="1162724"/>
          </a:xfrm>
          <a:custGeom>
            <a:avLst/>
            <a:gdLst/>
            <a:ahLst/>
            <a:cxnLst/>
            <a:rect r="r" b="b" t="t" l="l"/>
            <a:pathLst>
              <a:path h="1162724" w="1146736">
                <a:moveTo>
                  <a:pt x="0" y="0"/>
                </a:moveTo>
                <a:lnTo>
                  <a:pt x="1146736" y="0"/>
                </a:lnTo>
                <a:lnTo>
                  <a:pt x="1146736" y="1162724"/>
                </a:lnTo>
                <a:lnTo>
                  <a:pt x="0" y="116272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285342" y="5509179"/>
            <a:ext cx="1993934" cy="1303534"/>
          </a:xfrm>
          <a:custGeom>
            <a:avLst/>
            <a:gdLst/>
            <a:ahLst/>
            <a:cxnLst/>
            <a:rect r="r" b="b" t="t" l="l"/>
            <a:pathLst>
              <a:path h="1303534" w="1993934">
                <a:moveTo>
                  <a:pt x="0" y="0"/>
                </a:moveTo>
                <a:lnTo>
                  <a:pt x="1993934" y="0"/>
                </a:lnTo>
                <a:lnTo>
                  <a:pt x="1993934" y="1303535"/>
                </a:lnTo>
                <a:lnTo>
                  <a:pt x="0" y="130353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871407" y="1097483"/>
            <a:ext cx="5095937" cy="8622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491"/>
              </a:lnSpc>
            </a:pPr>
            <a:r>
              <a:rPr lang="en-US" sz="6691">
                <a:solidFill>
                  <a:srgbClr val="CB6963"/>
                </a:solidFill>
                <a:latin typeface="Fredoka One Bold"/>
              </a:rPr>
              <a:t>NAME BALL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71407" y="2145696"/>
            <a:ext cx="3926876" cy="2143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C68884"/>
                </a:solidFill>
                <a:latin typeface="Poppins Bold"/>
              </a:rPr>
              <a:t>Introduce yourself</a:t>
            </a:r>
          </a:p>
          <a:p>
            <a:pPr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C68884"/>
                </a:solidFill>
                <a:latin typeface="Poppins Bold"/>
              </a:rPr>
              <a:t>Pass the softball to a friend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953090" y="859358"/>
            <a:ext cx="2326186" cy="542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FFF7F2"/>
                </a:solidFill>
                <a:latin typeface="Poppins Bold"/>
              </a:rPr>
              <a:t>Material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953090" y="1492781"/>
            <a:ext cx="2326186" cy="1609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7F2"/>
                </a:solidFill>
                <a:latin typeface="Poppins Bold"/>
              </a:rPr>
              <a:t>softball</a:t>
            </a:r>
          </a:p>
          <a:p>
            <a:pPr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7F2"/>
                </a:solidFill>
                <a:latin typeface="Poppins Bold"/>
              </a:rPr>
              <a:t>student cards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6374321">
            <a:off x="-1657752" y="3479685"/>
            <a:ext cx="5801649" cy="6207990"/>
          </a:xfrm>
          <a:custGeom>
            <a:avLst/>
            <a:gdLst/>
            <a:ahLst/>
            <a:cxnLst/>
            <a:rect r="r" b="b" t="t" l="l"/>
            <a:pathLst>
              <a:path h="6207990" w="5801649">
                <a:moveTo>
                  <a:pt x="0" y="0"/>
                </a:moveTo>
                <a:lnTo>
                  <a:pt x="5801649" y="0"/>
                </a:lnTo>
                <a:lnTo>
                  <a:pt x="5801649" y="6207990"/>
                </a:lnTo>
                <a:lnTo>
                  <a:pt x="0" y="62079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74260" y="3540862"/>
            <a:ext cx="5853232" cy="1160004"/>
          </a:xfrm>
          <a:custGeom>
            <a:avLst/>
            <a:gdLst/>
            <a:ahLst/>
            <a:cxnLst/>
            <a:rect r="r" b="b" t="t" l="l"/>
            <a:pathLst>
              <a:path h="1160004" w="5853232">
                <a:moveTo>
                  <a:pt x="0" y="0"/>
                </a:moveTo>
                <a:lnTo>
                  <a:pt x="5853232" y="0"/>
                </a:lnTo>
                <a:lnTo>
                  <a:pt x="5853232" y="1160005"/>
                </a:lnTo>
                <a:lnTo>
                  <a:pt x="0" y="11600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299991">
            <a:off x="7927098" y="5047471"/>
            <a:ext cx="1530652" cy="1895545"/>
          </a:xfrm>
          <a:custGeom>
            <a:avLst/>
            <a:gdLst/>
            <a:ahLst/>
            <a:cxnLst/>
            <a:rect r="r" b="b" t="t" l="l"/>
            <a:pathLst>
              <a:path h="1895545" w="1530652">
                <a:moveTo>
                  <a:pt x="0" y="0"/>
                </a:moveTo>
                <a:lnTo>
                  <a:pt x="1530652" y="0"/>
                </a:lnTo>
                <a:lnTo>
                  <a:pt x="1530652" y="1895545"/>
                </a:lnTo>
                <a:lnTo>
                  <a:pt x="0" y="18955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400000">
            <a:off x="1408921" y="-7302001"/>
            <a:ext cx="6935759" cy="9806342"/>
          </a:xfrm>
          <a:custGeom>
            <a:avLst/>
            <a:gdLst/>
            <a:ahLst/>
            <a:cxnLst/>
            <a:rect r="r" b="b" t="t" l="l"/>
            <a:pathLst>
              <a:path h="9806342" w="6935759">
                <a:moveTo>
                  <a:pt x="0" y="0"/>
                </a:moveTo>
                <a:lnTo>
                  <a:pt x="6935758" y="0"/>
                </a:lnTo>
                <a:lnTo>
                  <a:pt x="6935758" y="9806342"/>
                </a:lnTo>
                <a:lnTo>
                  <a:pt x="0" y="98063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308701" y="140579"/>
            <a:ext cx="1531119" cy="1351213"/>
          </a:xfrm>
          <a:custGeom>
            <a:avLst/>
            <a:gdLst/>
            <a:ahLst/>
            <a:cxnLst/>
            <a:rect r="r" b="b" t="t" l="l"/>
            <a:pathLst>
              <a:path h="1351213" w="1531119">
                <a:moveTo>
                  <a:pt x="1531119" y="0"/>
                </a:moveTo>
                <a:lnTo>
                  <a:pt x="0" y="0"/>
                </a:lnTo>
                <a:lnTo>
                  <a:pt x="0" y="1351213"/>
                </a:lnTo>
                <a:lnTo>
                  <a:pt x="1531119" y="1351213"/>
                </a:lnTo>
                <a:lnTo>
                  <a:pt x="1531119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74260" y="1539417"/>
            <a:ext cx="6957085" cy="15776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18"/>
              </a:lnSpc>
            </a:pPr>
            <a:r>
              <a:rPr lang="en-US" sz="5552">
                <a:solidFill>
                  <a:srgbClr val="CB6963"/>
                </a:solidFill>
                <a:latin typeface="Fredoka One"/>
              </a:rPr>
              <a:t>DIALOGUE PRACTICE 1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562236" y="3847505"/>
            <a:ext cx="4944366" cy="499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70"/>
              </a:lnSpc>
            </a:pPr>
            <a:r>
              <a:rPr lang="en-US" sz="3000">
                <a:solidFill>
                  <a:srgbClr val="FFFFFF"/>
                </a:solidFill>
                <a:latin typeface="Poppins Bold"/>
              </a:rPr>
              <a:t>Get a student card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7854526" y="675606"/>
            <a:ext cx="2130804" cy="2142490"/>
          </a:xfrm>
          <a:custGeom>
            <a:avLst/>
            <a:gdLst/>
            <a:ahLst/>
            <a:cxnLst/>
            <a:rect r="r" b="b" t="t" l="l"/>
            <a:pathLst>
              <a:path h="2142490" w="2130804">
                <a:moveTo>
                  <a:pt x="0" y="0"/>
                </a:moveTo>
                <a:lnTo>
                  <a:pt x="2130804" y="0"/>
                </a:lnTo>
                <a:lnTo>
                  <a:pt x="2130804" y="2142490"/>
                </a:lnTo>
                <a:lnTo>
                  <a:pt x="0" y="21424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74260" y="5119967"/>
            <a:ext cx="5853232" cy="1160004"/>
          </a:xfrm>
          <a:custGeom>
            <a:avLst/>
            <a:gdLst/>
            <a:ahLst/>
            <a:cxnLst/>
            <a:rect r="r" b="b" t="t" l="l"/>
            <a:pathLst>
              <a:path h="1160004" w="5853232">
                <a:moveTo>
                  <a:pt x="0" y="0"/>
                </a:moveTo>
                <a:lnTo>
                  <a:pt x="5853232" y="0"/>
                </a:lnTo>
                <a:lnTo>
                  <a:pt x="5853232" y="1160004"/>
                </a:lnTo>
                <a:lnTo>
                  <a:pt x="0" y="11600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562236" y="5183730"/>
            <a:ext cx="4365256" cy="9848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70"/>
              </a:lnSpc>
            </a:pPr>
            <a:r>
              <a:rPr lang="en-US" sz="3000">
                <a:solidFill>
                  <a:srgbClr val="FFFFFF"/>
                </a:solidFill>
                <a:latin typeface="Poppins Bold"/>
              </a:rPr>
              <a:t>Practice with partner or in the group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339134" y="-240923"/>
            <a:ext cx="3658619" cy="8179840"/>
          </a:xfrm>
          <a:custGeom>
            <a:avLst/>
            <a:gdLst/>
            <a:ahLst/>
            <a:cxnLst/>
            <a:rect r="r" b="b" t="t" l="l"/>
            <a:pathLst>
              <a:path h="8179840" w="3658619">
                <a:moveTo>
                  <a:pt x="0" y="0"/>
                </a:moveTo>
                <a:lnTo>
                  <a:pt x="3658620" y="0"/>
                </a:lnTo>
                <a:lnTo>
                  <a:pt x="3658620" y="8179840"/>
                </a:lnTo>
                <a:lnTo>
                  <a:pt x="0" y="81798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385911">
            <a:off x="2864629" y="5616184"/>
            <a:ext cx="2522284" cy="2698942"/>
          </a:xfrm>
          <a:custGeom>
            <a:avLst/>
            <a:gdLst/>
            <a:ahLst/>
            <a:cxnLst/>
            <a:rect r="r" b="b" t="t" l="l"/>
            <a:pathLst>
              <a:path h="2698942" w="2522284">
                <a:moveTo>
                  <a:pt x="0" y="0"/>
                </a:moveTo>
                <a:lnTo>
                  <a:pt x="2522284" y="0"/>
                </a:lnTo>
                <a:lnTo>
                  <a:pt x="2522284" y="2698943"/>
                </a:lnTo>
                <a:lnTo>
                  <a:pt x="0" y="26989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580367">
            <a:off x="-338423" y="5019149"/>
            <a:ext cx="1435403" cy="1917066"/>
          </a:xfrm>
          <a:custGeom>
            <a:avLst/>
            <a:gdLst/>
            <a:ahLst/>
            <a:cxnLst/>
            <a:rect r="r" b="b" t="t" l="l"/>
            <a:pathLst>
              <a:path h="1917066" w="1435403">
                <a:moveTo>
                  <a:pt x="0" y="0"/>
                </a:moveTo>
                <a:lnTo>
                  <a:pt x="1435403" y="0"/>
                </a:lnTo>
                <a:lnTo>
                  <a:pt x="1435403" y="1917066"/>
                </a:lnTo>
                <a:lnTo>
                  <a:pt x="0" y="19170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950557" y="5497218"/>
            <a:ext cx="1071523" cy="1086462"/>
          </a:xfrm>
          <a:custGeom>
            <a:avLst/>
            <a:gdLst/>
            <a:ahLst/>
            <a:cxnLst/>
            <a:rect r="r" b="b" t="t" l="l"/>
            <a:pathLst>
              <a:path h="1086462" w="1071523">
                <a:moveTo>
                  <a:pt x="0" y="0"/>
                </a:moveTo>
                <a:lnTo>
                  <a:pt x="1071523" y="0"/>
                </a:lnTo>
                <a:lnTo>
                  <a:pt x="1071523" y="1086462"/>
                </a:lnTo>
                <a:lnTo>
                  <a:pt x="0" y="10864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689202" y="-1045454"/>
            <a:ext cx="2566963" cy="2090908"/>
          </a:xfrm>
          <a:custGeom>
            <a:avLst/>
            <a:gdLst/>
            <a:ahLst/>
            <a:cxnLst/>
            <a:rect r="r" b="b" t="t" l="l"/>
            <a:pathLst>
              <a:path h="2090908" w="2566963">
                <a:moveTo>
                  <a:pt x="0" y="0"/>
                </a:moveTo>
                <a:lnTo>
                  <a:pt x="2566963" y="0"/>
                </a:lnTo>
                <a:lnTo>
                  <a:pt x="2566963" y="2090908"/>
                </a:lnTo>
                <a:lnTo>
                  <a:pt x="0" y="20909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953090" y="859358"/>
            <a:ext cx="2326186" cy="542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CB6963"/>
                </a:solidFill>
                <a:latin typeface="Poppins Bold"/>
              </a:rPr>
              <a:t>Material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953090" y="1492781"/>
            <a:ext cx="2326186" cy="1076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CB6963"/>
                </a:solidFill>
                <a:latin typeface="Poppins Bold"/>
              </a:rPr>
              <a:t>number line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1732" y="1097483"/>
            <a:ext cx="5095937" cy="1681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491"/>
              </a:lnSpc>
            </a:pPr>
            <a:r>
              <a:rPr lang="en-US" sz="6691">
                <a:solidFill>
                  <a:srgbClr val="CB6963"/>
                </a:solidFill>
                <a:latin typeface="Fredoka One Bold"/>
              </a:rPr>
              <a:t>NUMBER LINE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1732" y="2902235"/>
            <a:ext cx="4489394" cy="26764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C68884"/>
                </a:solidFill>
                <a:latin typeface="Poppins Bold"/>
              </a:rPr>
              <a:t>Point to the correct number on the number line.</a:t>
            </a:r>
          </a:p>
          <a:p>
            <a:pPr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C68884"/>
                </a:solidFill>
                <a:latin typeface="Poppins Bold"/>
              </a:rPr>
              <a:t>Tell the class your age.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949210" y="1107210"/>
            <a:ext cx="5801649" cy="6207990"/>
          </a:xfrm>
          <a:custGeom>
            <a:avLst/>
            <a:gdLst/>
            <a:ahLst/>
            <a:cxnLst/>
            <a:rect r="r" b="b" t="t" l="l"/>
            <a:pathLst>
              <a:path h="6207990" w="5801649">
                <a:moveTo>
                  <a:pt x="0" y="0"/>
                </a:moveTo>
                <a:lnTo>
                  <a:pt x="5801649" y="0"/>
                </a:lnTo>
                <a:lnTo>
                  <a:pt x="5801649" y="6207990"/>
                </a:lnTo>
                <a:lnTo>
                  <a:pt x="0" y="62079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297231" y="-627380"/>
            <a:ext cx="2013941" cy="2142490"/>
          </a:xfrm>
          <a:custGeom>
            <a:avLst/>
            <a:gdLst/>
            <a:ahLst/>
            <a:cxnLst/>
            <a:rect r="r" b="b" t="t" l="l"/>
            <a:pathLst>
              <a:path h="2142490" w="2013941">
                <a:moveTo>
                  <a:pt x="0" y="0"/>
                </a:moveTo>
                <a:lnTo>
                  <a:pt x="2013941" y="0"/>
                </a:lnTo>
                <a:lnTo>
                  <a:pt x="2013941" y="2142490"/>
                </a:lnTo>
                <a:lnTo>
                  <a:pt x="0" y="21424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960911" y="3667125"/>
            <a:ext cx="5801649" cy="6207990"/>
          </a:xfrm>
          <a:custGeom>
            <a:avLst/>
            <a:gdLst/>
            <a:ahLst/>
            <a:cxnLst/>
            <a:rect r="r" b="b" t="t" l="l"/>
            <a:pathLst>
              <a:path h="6207990" w="5801649">
                <a:moveTo>
                  <a:pt x="0" y="0"/>
                </a:moveTo>
                <a:lnTo>
                  <a:pt x="5801650" y="0"/>
                </a:lnTo>
                <a:lnTo>
                  <a:pt x="5801650" y="6207990"/>
                </a:lnTo>
                <a:lnTo>
                  <a:pt x="0" y="62079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689759" y="5105013"/>
            <a:ext cx="2343955" cy="2127139"/>
          </a:xfrm>
          <a:custGeom>
            <a:avLst/>
            <a:gdLst/>
            <a:ahLst/>
            <a:cxnLst/>
            <a:rect r="r" b="b" t="t" l="l"/>
            <a:pathLst>
              <a:path h="2127139" w="2343955">
                <a:moveTo>
                  <a:pt x="0" y="0"/>
                </a:moveTo>
                <a:lnTo>
                  <a:pt x="2343954" y="0"/>
                </a:lnTo>
                <a:lnTo>
                  <a:pt x="2343954" y="2127139"/>
                </a:lnTo>
                <a:lnTo>
                  <a:pt x="0" y="21271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-149567" y="5842697"/>
            <a:ext cx="2130804" cy="1481966"/>
          </a:xfrm>
          <a:custGeom>
            <a:avLst/>
            <a:gdLst/>
            <a:ahLst/>
            <a:cxnLst/>
            <a:rect r="r" b="b" t="t" l="l"/>
            <a:pathLst>
              <a:path h="1481966" w="2130804">
                <a:moveTo>
                  <a:pt x="0" y="0"/>
                </a:moveTo>
                <a:lnTo>
                  <a:pt x="2130803" y="0"/>
                </a:lnTo>
                <a:lnTo>
                  <a:pt x="2130803" y="1481966"/>
                </a:lnTo>
                <a:lnTo>
                  <a:pt x="0" y="14819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-4457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4851" y="0"/>
            <a:ext cx="2091869" cy="1422471"/>
          </a:xfrm>
          <a:custGeom>
            <a:avLst/>
            <a:gdLst/>
            <a:ahLst/>
            <a:cxnLst/>
            <a:rect r="r" b="b" t="t" l="l"/>
            <a:pathLst>
              <a:path h="1422471" w="2091869">
                <a:moveTo>
                  <a:pt x="0" y="0"/>
                </a:moveTo>
                <a:lnTo>
                  <a:pt x="2091870" y="0"/>
                </a:lnTo>
                <a:lnTo>
                  <a:pt x="2091870" y="1422471"/>
                </a:lnTo>
                <a:lnTo>
                  <a:pt x="0" y="142247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74260" y="3540862"/>
            <a:ext cx="5853232" cy="1160004"/>
          </a:xfrm>
          <a:custGeom>
            <a:avLst/>
            <a:gdLst/>
            <a:ahLst/>
            <a:cxnLst/>
            <a:rect r="r" b="b" t="t" l="l"/>
            <a:pathLst>
              <a:path h="1160004" w="5853232">
                <a:moveTo>
                  <a:pt x="0" y="0"/>
                </a:moveTo>
                <a:lnTo>
                  <a:pt x="5853232" y="0"/>
                </a:lnTo>
                <a:lnTo>
                  <a:pt x="5853232" y="1160005"/>
                </a:lnTo>
                <a:lnTo>
                  <a:pt x="0" y="116000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74260" y="1539417"/>
            <a:ext cx="6957085" cy="15776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18"/>
              </a:lnSpc>
            </a:pPr>
            <a:r>
              <a:rPr lang="en-US" sz="5552">
                <a:solidFill>
                  <a:srgbClr val="CB6963"/>
                </a:solidFill>
                <a:latin typeface="Fredoka One"/>
              </a:rPr>
              <a:t>DIALOGUE PRACTICE 2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562236" y="3847505"/>
            <a:ext cx="4944366" cy="499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70"/>
              </a:lnSpc>
            </a:pPr>
            <a:r>
              <a:rPr lang="en-US" sz="3000">
                <a:solidFill>
                  <a:srgbClr val="FFFFFF"/>
                </a:solidFill>
                <a:latin typeface="Poppins Bold"/>
              </a:rPr>
              <a:t>Get a student card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074260" y="5119967"/>
            <a:ext cx="5853232" cy="1160004"/>
          </a:xfrm>
          <a:custGeom>
            <a:avLst/>
            <a:gdLst/>
            <a:ahLst/>
            <a:cxnLst/>
            <a:rect r="r" b="b" t="t" l="l"/>
            <a:pathLst>
              <a:path h="1160004" w="5853232">
                <a:moveTo>
                  <a:pt x="0" y="0"/>
                </a:moveTo>
                <a:lnTo>
                  <a:pt x="5853232" y="0"/>
                </a:lnTo>
                <a:lnTo>
                  <a:pt x="5853232" y="1160004"/>
                </a:lnTo>
                <a:lnTo>
                  <a:pt x="0" y="11600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562236" y="5183730"/>
            <a:ext cx="4365256" cy="9848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70"/>
              </a:lnSpc>
            </a:pPr>
            <a:r>
              <a:rPr lang="en-US" sz="3000">
                <a:solidFill>
                  <a:srgbClr val="FFFFFF"/>
                </a:solidFill>
                <a:latin typeface="Poppins Bold"/>
              </a:rPr>
              <a:t>Practice with partner or in the group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83766" y="833939"/>
            <a:ext cx="6586067" cy="11499482"/>
          </a:xfrm>
          <a:custGeom>
            <a:avLst/>
            <a:gdLst/>
            <a:ahLst/>
            <a:cxnLst/>
            <a:rect r="r" b="b" t="t" l="l"/>
            <a:pathLst>
              <a:path h="11499482" w="6586067">
                <a:moveTo>
                  <a:pt x="0" y="0"/>
                </a:moveTo>
                <a:lnTo>
                  <a:pt x="6586068" y="0"/>
                </a:lnTo>
                <a:lnTo>
                  <a:pt x="6586068" y="11499482"/>
                </a:lnTo>
                <a:lnTo>
                  <a:pt x="0" y="114994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55755">
            <a:off x="7611037" y="4749464"/>
            <a:ext cx="1728374" cy="2076125"/>
          </a:xfrm>
          <a:custGeom>
            <a:avLst/>
            <a:gdLst/>
            <a:ahLst/>
            <a:cxnLst/>
            <a:rect r="r" b="b" t="t" l="l"/>
            <a:pathLst>
              <a:path h="2076125" w="1728374">
                <a:moveTo>
                  <a:pt x="0" y="0"/>
                </a:moveTo>
                <a:lnTo>
                  <a:pt x="1728375" y="0"/>
                </a:lnTo>
                <a:lnTo>
                  <a:pt x="1728375" y="2076125"/>
                </a:lnTo>
                <a:lnTo>
                  <a:pt x="0" y="20761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432375" y="3450286"/>
            <a:ext cx="4965049" cy="30153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28"/>
              </a:lnSpc>
            </a:pPr>
            <a:r>
              <a:rPr lang="en-US" sz="2641">
                <a:solidFill>
                  <a:srgbClr val="FFFFFF"/>
                </a:solidFill>
                <a:latin typeface="Poppins Bold"/>
              </a:rPr>
              <a:t>Draw a picture of yourself on the worksheet. Share your drawing with the class using the target language.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707513" y="2820529"/>
            <a:ext cx="6338574" cy="7154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75"/>
              </a:lnSpc>
            </a:pPr>
            <a:r>
              <a:rPr lang="en-US" sz="5542">
                <a:solidFill>
                  <a:srgbClr val="FFFFFF"/>
                </a:solidFill>
                <a:latin typeface="Fredoka One Bold"/>
              </a:rPr>
              <a:t>MY TALKING TIME</a:t>
            </a:r>
          </a:p>
        </p:txBody>
      </p:sp>
      <p:sp>
        <p:nvSpPr>
          <p:cNvPr name="Freeform 6" id="6"/>
          <p:cNvSpPr/>
          <p:nvPr/>
        </p:nvSpPr>
        <p:spPr>
          <a:xfrm flipH="true" flipV="false" rot="0">
            <a:off x="254503" y="4991374"/>
            <a:ext cx="2333050" cy="1592306"/>
          </a:xfrm>
          <a:custGeom>
            <a:avLst/>
            <a:gdLst/>
            <a:ahLst/>
            <a:cxnLst/>
            <a:rect r="r" b="b" t="t" l="l"/>
            <a:pathLst>
              <a:path h="1592306" w="2333050">
                <a:moveTo>
                  <a:pt x="2333050" y="0"/>
                </a:moveTo>
                <a:lnTo>
                  <a:pt x="0" y="0"/>
                </a:lnTo>
                <a:lnTo>
                  <a:pt x="0" y="1592306"/>
                </a:lnTo>
                <a:lnTo>
                  <a:pt x="2333050" y="1592306"/>
                </a:lnTo>
                <a:lnTo>
                  <a:pt x="233305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64028" y="154536"/>
            <a:ext cx="2702330" cy="2280091"/>
          </a:xfrm>
          <a:custGeom>
            <a:avLst/>
            <a:gdLst/>
            <a:ahLst/>
            <a:cxnLst/>
            <a:rect r="r" b="b" t="t" l="l"/>
            <a:pathLst>
              <a:path h="2280091" w="2702330">
                <a:moveTo>
                  <a:pt x="0" y="0"/>
                </a:moveTo>
                <a:lnTo>
                  <a:pt x="2702330" y="0"/>
                </a:lnTo>
                <a:lnTo>
                  <a:pt x="2702330" y="2280091"/>
                </a:lnTo>
                <a:lnTo>
                  <a:pt x="0" y="22800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6787242" y="154536"/>
            <a:ext cx="2702330" cy="2280091"/>
          </a:xfrm>
          <a:custGeom>
            <a:avLst/>
            <a:gdLst/>
            <a:ahLst/>
            <a:cxnLst/>
            <a:rect r="r" b="b" t="t" l="l"/>
            <a:pathLst>
              <a:path h="2280091" w="2702330">
                <a:moveTo>
                  <a:pt x="2702330" y="0"/>
                </a:moveTo>
                <a:lnTo>
                  <a:pt x="0" y="0"/>
                </a:lnTo>
                <a:lnTo>
                  <a:pt x="0" y="2280091"/>
                </a:lnTo>
                <a:lnTo>
                  <a:pt x="2702330" y="2280091"/>
                </a:lnTo>
                <a:lnTo>
                  <a:pt x="270233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08142" y="3120526"/>
            <a:ext cx="8737316" cy="3463154"/>
          </a:xfrm>
          <a:custGeom>
            <a:avLst/>
            <a:gdLst/>
            <a:ahLst/>
            <a:cxnLst/>
            <a:rect r="r" b="b" t="t" l="l"/>
            <a:pathLst>
              <a:path h="3463154" w="8737316">
                <a:moveTo>
                  <a:pt x="0" y="0"/>
                </a:moveTo>
                <a:lnTo>
                  <a:pt x="8737316" y="0"/>
                </a:lnTo>
                <a:lnTo>
                  <a:pt x="8737316" y="3463154"/>
                </a:lnTo>
                <a:lnTo>
                  <a:pt x="0" y="3463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08142" y="1926023"/>
            <a:ext cx="8737316" cy="3463154"/>
          </a:xfrm>
          <a:custGeom>
            <a:avLst/>
            <a:gdLst/>
            <a:ahLst/>
            <a:cxnLst/>
            <a:rect r="r" b="b" t="t" l="l"/>
            <a:pathLst>
              <a:path h="3463154" w="8737316">
                <a:moveTo>
                  <a:pt x="0" y="0"/>
                </a:moveTo>
                <a:lnTo>
                  <a:pt x="8737316" y="0"/>
                </a:lnTo>
                <a:lnTo>
                  <a:pt x="8737316" y="3463154"/>
                </a:lnTo>
                <a:lnTo>
                  <a:pt x="0" y="3463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99971" y="123387"/>
            <a:ext cx="1385776" cy="1802636"/>
          </a:xfrm>
          <a:custGeom>
            <a:avLst/>
            <a:gdLst/>
            <a:ahLst/>
            <a:cxnLst/>
            <a:rect r="r" b="b" t="t" l="l"/>
            <a:pathLst>
              <a:path h="1802636" w="1385776">
                <a:moveTo>
                  <a:pt x="0" y="0"/>
                </a:moveTo>
                <a:lnTo>
                  <a:pt x="1385776" y="0"/>
                </a:lnTo>
                <a:lnTo>
                  <a:pt x="1385776" y="1802636"/>
                </a:lnTo>
                <a:lnTo>
                  <a:pt x="0" y="18026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415246" y="5608252"/>
            <a:ext cx="2094016" cy="1607157"/>
          </a:xfrm>
          <a:custGeom>
            <a:avLst/>
            <a:gdLst/>
            <a:ahLst/>
            <a:cxnLst/>
            <a:rect r="r" b="b" t="t" l="l"/>
            <a:pathLst>
              <a:path h="1607157" w="2094016">
                <a:moveTo>
                  <a:pt x="0" y="0"/>
                </a:moveTo>
                <a:lnTo>
                  <a:pt x="2094016" y="0"/>
                </a:lnTo>
                <a:lnTo>
                  <a:pt x="2094016" y="1607157"/>
                </a:lnTo>
                <a:lnTo>
                  <a:pt x="0" y="16071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551961" y="5775016"/>
            <a:ext cx="2566963" cy="2090908"/>
          </a:xfrm>
          <a:custGeom>
            <a:avLst/>
            <a:gdLst/>
            <a:ahLst/>
            <a:cxnLst/>
            <a:rect r="r" b="b" t="t" l="l"/>
            <a:pathLst>
              <a:path h="2090908" w="2566963">
                <a:moveTo>
                  <a:pt x="0" y="0"/>
                </a:moveTo>
                <a:lnTo>
                  <a:pt x="2566962" y="0"/>
                </a:lnTo>
                <a:lnTo>
                  <a:pt x="2566962" y="2090907"/>
                </a:lnTo>
                <a:lnTo>
                  <a:pt x="0" y="20909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234285" y="2179351"/>
            <a:ext cx="7285031" cy="3209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CB6963"/>
                </a:solidFill>
                <a:latin typeface="Poppins Bold"/>
              </a:rPr>
              <a:t>What's your name? My name is... / I am... </a:t>
            </a:r>
          </a:p>
          <a:p>
            <a:pPr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CB6963"/>
                </a:solidFill>
                <a:latin typeface="Poppins Bold"/>
              </a:rPr>
              <a:t>Is your name ...? Yes, it is. / No, it isn't. It's ... . </a:t>
            </a:r>
          </a:p>
          <a:p>
            <a:pPr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CB6963"/>
                </a:solidFill>
                <a:latin typeface="Poppins Bold"/>
              </a:rPr>
              <a:t>How old are you? I am eight years old. / I am eight.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10800000">
            <a:off x="7523150" y="-518787"/>
            <a:ext cx="2566963" cy="2090908"/>
          </a:xfrm>
          <a:custGeom>
            <a:avLst/>
            <a:gdLst/>
            <a:ahLst/>
            <a:cxnLst/>
            <a:rect r="r" b="b" t="t" l="l"/>
            <a:pathLst>
              <a:path h="2090908" w="2566963">
                <a:moveTo>
                  <a:pt x="0" y="0"/>
                </a:moveTo>
                <a:lnTo>
                  <a:pt x="2566963" y="0"/>
                </a:lnTo>
                <a:lnTo>
                  <a:pt x="2566963" y="2090908"/>
                </a:lnTo>
                <a:lnTo>
                  <a:pt x="0" y="20909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192859" y="874395"/>
            <a:ext cx="7367881" cy="8312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39"/>
              </a:lnSpc>
            </a:pPr>
            <a:r>
              <a:rPr lang="en-US" sz="6432">
                <a:solidFill>
                  <a:srgbClr val="CB6963"/>
                </a:solidFill>
                <a:latin typeface="Fredoka One"/>
              </a:rPr>
              <a:t>LETS REVIEW!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DAFxEYRwXxg</dc:identifier>
  <dcterms:modified xsi:type="dcterms:W3CDTF">2011-08-01T06:04:30Z</dcterms:modified>
  <cp:revision>1</cp:revision>
  <dc:title>Getting to Know each other</dc:title>
</cp:coreProperties>
</file>